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4" r:id="rId5"/>
    <p:sldMasterId id="2147483782" r:id="rId6"/>
    <p:sldMasterId id="2147483798" r:id="rId7"/>
  </p:sldMasterIdLst>
  <p:notesMasterIdLst>
    <p:notesMasterId r:id="rId20"/>
  </p:notesMasterIdLst>
  <p:handoutMasterIdLst>
    <p:handoutMasterId r:id="rId21"/>
  </p:handoutMasterIdLst>
  <p:sldIdLst>
    <p:sldId id="1407" r:id="rId8"/>
    <p:sldId id="1406" r:id="rId9"/>
    <p:sldId id="1403" r:id="rId10"/>
    <p:sldId id="366" r:id="rId11"/>
    <p:sldId id="1357" r:id="rId12"/>
    <p:sldId id="453" r:id="rId13"/>
    <p:sldId id="464" r:id="rId14"/>
    <p:sldId id="256" r:id="rId15"/>
    <p:sldId id="257" r:id="rId16"/>
    <p:sldId id="260" r:id="rId17"/>
    <p:sldId id="1405" r:id="rId18"/>
    <p:sldId id="1350" r:id="rId19"/>
  </p:sldIdLst>
  <p:sldSz cx="9144000" cy="5184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A235FF-5B7E-098F-D5B7-852DD16886A6}" name="Mamytova, Aizada" initials="MA" userId="S::amamytova@rti.org::5ccc1779-cae4-4a2b-b2af-242e8474371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inger, Sarah" initials="BS" lastIdx="1" clrIdx="0">
    <p:extLst>
      <p:ext uri="{19B8F6BF-5375-455C-9EA6-DF929625EA0E}">
        <p15:presenceInfo xmlns:p15="http://schemas.microsoft.com/office/powerpoint/2012/main" userId="S::sbarringer@rti.org::401b5583-b627-4393-abb1-b473a2e7d2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6C"/>
    <a:srgbClr val="002F6C"/>
    <a:srgbClr val="BA0C2F"/>
    <a:srgbClr val="0067B9"/>
    <a:srgbClr val="E7E7E5"/>
    <a:srgbClr val="CFCDC9"/>
    <a:srgbClr val="FFFFFF"/>
    <a:srgbClr val="6C6463"/>
    <a:srgbClr val="651D32"/>
    <a:srgbClr val="A7C6E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E3B282-206F-4078-BCF3-32DFEE2A836E}" v="2" dt="2023-12-15T04:50:52.8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>
        <p:guide orient="horz" pos="163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mzina, Saule" userId="f9e88112-b723-4bd9-9959-299d932841d8" providerId="ADAL" clId="{D2E3B282-206F-4078-BCF3-32DFEE2A836E}"/>
    <pc:docChg chg="undo custSel addSld delSld modSld sldOrd delMainMaster">
      <pc:chgData name="Khamzina, Saule" userId="f9e88112-b723-4bd9-9959-299d932841d8" providerId="ADAL" clId="{D2E3B282-206F-4078-BCF3-32DFEE2A836E}" dt="2023-12-15T04:50:55.428" v="2803" actId="1076"/>
      <pc:docMkLst>
        <pc:docMk/>
      </pc:docMkLst>
      <pc:sldChg chg="addSp delSp modSp mod modClrScheme chgLayout">
        <pc:chgData name="Khamzina, Saule" userId="f9e88112-b723-4bd9-9959-299d932841d8" providerId="ADAL" clId="{D2E3B282-206F-4078-BCF3-32DFEE2A836E}" dt="2023-12-15T04:34:16.941" v="1686" actId="20577"/>
        <pc:sldMkLst>
          <pc:docMk/>
          <pc:sldMk cId="1518667633" sldId="256"/>
        </pc:sldMkLst>
        <pc:spChg chg="add del mod">
          <ac:chgData name="Khamzina, Saule" userId="f9e88112-b723-4bd9-9959-299d932841d8" providerId="ADAL" clId="{D2E3B282-206F-4078-BCF3-32DFEE2A836E}" dt="2023-12-15T04:27:41.861" v="771" actId="26606"/>
          <ac:spMkLst>
            <pc:docMk/>
            <pc:sldMk cId="1518667633" sldId="256"/>
            <ac:spMk id="14" creationId="{41CA24BB-0C4F-C7EE-DEEF-3DD83DD732AF}"/>
          </ac:spMkLst>
        </pc:spChg>
        <pc:spChg chg="add del mod">
          <ac:chgData name="Khamzina, Saule" userId="f9e88112-b723-4bd9-9959-299d932841d8" providerId="ADAL" clId="{D2E3B282-206F-4078-BCF3-32DFEE2A836E}" dt="2023-12-15T04:27:41.861" v="771" actId="26606"/>
          <ac:spMkLst>
            <pc:docMk/>
            <pc:sldMk cId="1518667633" sldId="256"/>
            <ac:spMk id="16" creationId="{BF04CFB8-0EEF-EA7B-5194-FBCC459EF60F}"/>
          </ac:spMkLst>
        </pc:spChg>
        <pc:spChg chg="add del mod">
          <ac:chgData name="Khamzina, Saule" userId="f9e88112-b723-4bd9-9959-299d932841d8" providerId="ADAL" clId="{D2E3B282-206F-4078-BCF3-32DFEE2A836E}" dt="2023-12-15T04:27:41.861" v="771" actId="26606"/>
          <ac:spMkLst>
            <pc:docMk/>
            <pc:sldMk cId="1518667633" sldId="256"/>
            <ac:spMk id="18" creationId="{B1BF0877-EE26-DE78-E990-99A400BD75C3}"/>
          </ac:spMkLst>
        </pc:spChg>
        <pc:spChg chg="add del mod">
          <ac:chgData name="Khamzina, Saule" userId="f9e88112-b723-4bd9-9959-299d932841d8" providerId="ADAL" clId="{D2E3B282-206F-4078-BCF3-32DFEE2A836E}" dt="2023-12-15T04:27:41.861" v="771" actId="26606"/>
          <ac:spMkLst>
            <pc:docMk/>
            <pc:sldMk cId="1518667633" sldId="256"/>
            <ac:spMk id="20" creationId="{054C12B7-0F43-2659-96EA-40B07A271ED7}"/>
          </ac:spMkLst>
        </pc:spChg>
        <pc:spChg chg="add mod">
          <ac:chgData name="Khamzina, Saule" userId="f9e88112-b723-4bd9-9959-299d932841d8" providerId="ADAL" clId="{D2E3B282-206F-4078-BCF3-32DFEE2A836E}" dt="2023-12-15T04:34:16.941" v="1686" actId="20577"/>
          <ac:spMkLst>
            <pc:docMk/>
            <pc:sldMk cId="1518667633" sldId="256"/>
            <ac:spMk id="22" creationId="{EF0600BC-0F95-F4E5-1357-A98F765EC763}"/>
          </ac:spMkLst>
        </pc:spChg>
        <pc:spChg chg="add mod">
          <ac:chgData name="Khamzina, Saule" userId="f9e88112-b723-4bd9-9959-299d932841d8" providerId="ADAL" clId="{D2E3B282-206F-4078-BCF3-32DFEE2A836E}" dt="2023-12-15T04:31:23.573" v="1322" actId="20577"/>
          <ac:spMkLst>
            <pc:docMk/>
            <pc:sldMk cId="1518667633" sldId="256"/>
            <ac:spMk id="23" creationId="{51C47377-DB1E-D05D-98CC-83141F862BDC}"/>
          </ac:spMkLst>
        </pc:spChg>
        <pc:spChg chg="add mod">
          <ac:chgData name="Khamzina, Saule" userId="f9e88112-b723-4bd9-9959-299d932841d8" providerId="ADAL" clId="{D2E3B282-206F-4078-BCF3-32DFEE2A836E}" dt="2023-12-15T04:27:41.873" v="772" actId="26606"/>
          <ac:spMkLst>
            <pc:docMk/>
            <pc:sldMk cId="1518667633" sldId="256"/>
            <ac:spMk id="24" creationId="{AD2ED1F2-E096-9D4E-6F60-9EC40BCB5A1E}"/>
          </ac:spMkLst>
        </pc:spChg>
        <pc:spChg chg="add mod">
          <ac:chgData name="Khamzina, Saule" userId="f9e88112-b723-4bd9-9959-299d932841d8" providerId="ADAL" clId="{D2E3B282-206F-4078-BCF3-32DFEE2A836E}" dt="2023-12-15T04:27:41.873" v="772" actId="26606"/>
          <ac:spMkLst>
            <pc:docMk/>
            <pc:sldMk cId="1518667633" sldId="256"/>
            <ac:spMk id="25" creationId="{6DB7E72A-61B2-A881-41D4-7B79E8D26F6F}"/>
          </ac:spMkLst>
        </pc:spChg>
        <pc:spChg chg="add mod">
          <ac:chgData name="Khamzina, Saule" userId="f9e88112-b723-4bd9-9959-299d932841d8" providerId="ADAL" clId="{D2E3B282-206F-4078-BCF3-32DFEE2A836E}" dt="2023-12-15T04:27:41.873" v="772" actId="26606"/>
          <ac:spMkLst>
            <pc:docMk/>
            <pc:sldMk cId="1518667633" sldId="256"/>
            <ac:spMk id="26" creationId="{8D7A5104-21FC-8AA5-2F03-593CA9273040}"/>
          </ac:spMkLst>
        </pc:spChg>
        <pc:picChg chg="mod">
          <ac:chgData name="Khamzina, Saule" userId="f9e88112-b723-4bd9-9959-299d932841d8" providerId="ADAL" clId="{D2E3B282-206F-4078-BCF3-32DFEE2A836E}" dt="2023-12-15T04:29:47.188" v="1115" actId="14100"/>
          <ac:picMkLst>
            <pc:docMk/>
            <pc:sldMk cId="1518667633" sldId="256"/>
            <ac:picMk id="9" creationId="{DF30031E-98A8-FAB9-462B-B2F868C54C98}"/>
          </ac:picMkLst>
        </pc:picChg>
      </pc:sldChg>
      <pc:sldChg chg="addSp delSp modSp mod modClrScheme chgLayout">
        <pc:chgData name="Khamzina, Saule" userId="f9e88112-b723-4bd9-9959-299d932841d8" providerId="ADAL" clId="{D2E3B282-206F-4078-BCF3-32DFEE2A836E}" dt="2023-12-15T04:34:45.355" v="1757" actId="20577"/>
        <pc:sldMkLst>
          <pc:docMk/>
          <pc:sldMk cId="3449747008" sldId="257"/>
        </pc:sldMkLst>
        <pc:spChg chg="add mod">
          <ac:chgData name="Khamzina, Saule" userId="f9e88112-b723-4bd9-9959-299d932841d8" providerId="ADAL" clId="{D2E3B282-206F-4078-BCF3-32DFEE2A836E}" dt="2023-12-15T04:33:55.725" v="1642" actId="20577"/>
          <ac:spMkLst>
            <pc:docMk/>
            <pc:sldMk cId="3449747008" sldId="257"/>
            <ac:spMk id="13" creationId="{9DFF2373-B29D-A258-B1F5-537F71CC7E85}"/>
          </ac:spMkLst>
        </pc:spChg>
        <pc:spChg chg="add mod">
          <ac:chgData name="Khamzina, Saule" userId="f9e88112-b723-4bd9-9959-299d932841d8" providerId="ADAL" clId="{D2E3B282-206F-4078-BCF3-32DFEE2A836E}" dt="2023-12-15T04:32:03.841" v="1325" actId="26606"/>
          <ac:spMkLst>
            <pc:docMk/>
            <pc:sldMk cId="3449747008" sldId="257"/>
            <ac:spMk id="15" creationId="{1F50A0AF-32D6-D8D0-A33F-63B00F70A97A}"/>
          </ac:spMkLst>
        </pc:spChg>
        <pc:spChg chg="add mod">
          <ac:chgData name="Khamzina, Saule" userId="f9e88112-b723-4bd9-9959-299d932841d8" providerId="ADAL" clId="{D2E3B282-206F-4078-BCF3-32DFEE2A836E}" dt="2023-12-15T04:32:03.841" v="1325" actId="26606"/>
          <ac:spMkLst>
            <pc:docMk/>
            <pc:sldMk cId="3449747008" sldId="257"/>
            <ac:spMk id="17" creationId="{978CB039-3842-0A7D-4282-8E49BFF29A1C}"/>
          </ac:spMkLst>
        </pc:spChg>
        <pc:spChg chg="add mod">
          <ac:chgData name="Khamzina, Saule" userId="f9e88112-b723-4bd9-9959-299d932841d8" providerId="ADAL" clId="{D2E3B282-206F-4078-BCF3-32DFEE2A836E}" dt="2023-12-15T04:32:03.841" v="1325" actId="26606"/>
          <ac:spMkLst>
            <pc:docMk/>
            <pc:sldMk cId="3449747008" sldId="257"/>
            <ac:spMk id="19" creationId="{76447791-371F-1C15-E3B0-5E7D2B89735A}"/>
          </ac:spMkLst>
        </pc:spChg>
        <pc:spChg chg="add mod">
          <ac:chgData name="Khamzina, Saule" userId="f9e88112-b723-4bd9-9959-299d932841d8" providerId="ADAL" clId="{D2E3B282-206F-4078-BCF3-32DFEE2A836E}" dt="2023-12-15T04:34:45.355" v="1757" actId="20577"/>
          <ac:spMkLst>
            <pc:docMk/>
            <pc:sldMk cId="3449747008" sldId="257"/>
            <ac:spMk id="21" creationId="{78B8A5A8-E315-4CD0-F428-815D4113FABC}"/>
          </ac:spMkLst>
        </pc:spChg>
        <pc:picChg chg="mod">
          <ac:chgData name="Khamzina, Saule" userId="f9e88112-b723-4bd9-9959-299d932841d8" providerId="ADAL" clId="{D2E3B282-206F-4078-BCF3-32DFEE2A836E}" dt="2023-12-15T04:32:03.841" v="1325" actId="26606"/>
          <ac:picMkLst>
            <pc:docMk/>
            <pc:sldMk cId="3449747008" sldId="257"/>
            <ac:picMk id="8" creationId="{BC0466BA-DFF3-EEF5-E876-3E49A16E1019}"/>
          </ac:picMkLst>
        </pc:picChg>
        <pc:picChg chg="del mod">
          <ac:chgData name="Khamzina, Saule" userId="f9e88112-b723-4bd9-9959-299d932841d8" providerId="ADAL" clId="{D2E3B282-206F-4078-BCF3-32DFEE2A836E}" dt="2023-12-15T04:31:59.947" v="1324" actId="478"/>
          <ac:picMkLst>
            <pc:docMk/>
            <pc:sldMk cId="3449747008" sldId="257"/>
            <ac:picMk id="10" creationId="{AFBCA460-B238-2A2A-1BC9-7EC2A437183A}"/>
          </ac:picMkLst>
        </pc:picChg>
      </pc:sldChg>
      <pc:sldChg chg="del">
        <pc:chgData name="Khamzina, Saule" userId="f9e88112-b723-4bd9-9959-299d932841d8" providerId="ADAL" clId="{D2E3B282-206F-4078-BCF3-32DFEE2A836E}" dt="2023-12-15T04:27:22.687" v="767" actId="2696"/>
        <pc:sldMkLst>
          <pc:docMk/>
          <pc:sldMk cId="2884561282" sldId="258"/>
        </pc:sldMkLst>
      </pc:sldChg>
      <pc:sldChg chg="del">
        <pc:chgData name="Khamzina, Saule" userId="f9e88112-b723-4bd9-9959-299d932841d8" providerId="ADAL" clId="{D2E3B282-206F-4078-BCF3-32DFEE2A836E}" dt="2023-12-15T04:25:12.562" v="503" actId="47"/>
        <pc:sldMkLst>
          <pc:docMk/>
          <pc:sldMk cId="1073466639" sldId="259"/>
        </pc:sldMkLst>
      </pc:sldChg>
      <pc:sldChg chg="addSp delSp modSp mod modClrScheme chgLayout">
        <pc:chgData name="Khamzina, Saule" userId="f9e88112-b723-4bd9-9959-299d932841d8" providerId="ADAL" clId="{D2E3B282-206F-4078-BCF3-32DFEE2A836E}" dt="2023-12-15T04:35:16.091" v="1834" actId="20577"/>
        <pc:sldMkLst>
          <pc:docMk/>
          <pc:sldMk cId="396094395" sldId="260"/>
        </pc:sldMkLst>
        <pc:spChg chg="del">
          <ac:chgData name="Khamzina, Saule" userId="f9e88112-b723-4bd9-9959-299d932841d8" providerId="ADAL" clId="{D2E3B282-206F-4078-BCF3-32DFEE2A836E}" dt="2023-12-15T04:25:31.687" v="506" actId="26606"/>
          <ac:spMkLst>
            <pc:docMk/>
            <pc:sldMk cId="396094395" sldId="260"/>
            <ac:spMk id="2" creationId="{410092D3-DE0F-CA36-5EF8-6E75F27C88AE}"/>
          </ac:spMkLst>
        </pc:spChg>
        <pc:spChg chg="del">
          <ac:chgData name="Khamzina, Saule" userId="f9e88112-b723-4bd9-9959-299d932841d8" providerId="ADAL" clId="{D2E3B282-206F-4078-BCF3-32DFEE2A836E}" dt="2023-12-15T04:25:31.687" v="506" actId="26606"/>
          <ac:spMkLst>
            <pc:docMk/>
            <pc:sldMk cId="396094395" sldId="260"/>
            <ac:spMk id="3" creationId="{F8A43898-4C71-FAAD-4E22-C2FD1FF03CEB}"/>
          </ac:spMkLst>
        </pc:spChg>
        <pc:spChg chg="add mod">
          <ac:chgData name="Khamzina, Saule" userId="f9e88112-b723-4bd9-9959-299d932841d8" providerId="ADAL" clId="{D2E3B282-206F-4078-BCF3-32DFEE2A836E}" dt="2023-12-15T04:27:04.612" v="766" actId="20577"/>
          <ac:spMkLst>
            <pc:docMk/>
            <pc:sldMk cId="396094395" sldId="260"/>
            <ac:spMk id="10" creationId="{24E14419-537D-4E61-3ECE-07A19678115C}"/>
          </ac:spMkLst>
        </pc:spChg>
        <pc:spChg chg="add mod">
          <ac:chgData name="Khamzina, Saule" userId="f9e88112-b723-4bd9-9959-299d932841d8" providerId="ADAL" clId="{D2E3B282-206F-4078-BCF3-32DFEE2A836E}" dt="2023-12-15T04:25:31.687" v="506" actId="26606"/>
          <ac:spMkLst>
            <pc:docMk/>
            <pc:sldMk cId="396094395" sldId="260"/>
            <ac:spMk id="12" creationId="{E684D885-B5F5-2BA4-060B-75DED4A5F26E}"/>
          </ac:spMkLst>
        </pc:spChg>
        <pc:spChg chg="add mod">
          <ac:chgData name="Khamzina, Saule" userId="f9e88112-b723-4bd9-9959-299d932841d8" providerId="ADAL" clId="{D2E3B282-206F-4078-BCF3-32DFEE2A836E}" dt="2023-12-15T04:25:31.687" v="506" actId="26606"/>
          <ac:spMkLst>
            <pc:docMk/>
            <pc:sldMk cId="396094395" sldId="260"/>
            <ac:spMk id="14" creationId="{E691CA00-D41E-2688-1885-63B3424D2292}"/>
          </ac:spMkLst>
        </pc:spChg>
        <pc:spChg chg="add mod">
          <ac:chgData name="Khamzina, Saule" userId="f9e88112-b723-4bd9-9959-299d932841d8" providerId="ADAL" clId="{D2E3B282-206F-4078-BCF3-32DFEE2A836E}" dt="2023-12-15T04:25:31.687" v="506" actId="26606"/>
          <ac:spMkLst>
            <pc:docMk/>
            <pc:sldMk cId="396094395" sldId="260"/>
            <ac:spMk id="16" creationId="{FE453620-FDCB-8119-B091-0CCA40B9E925}"/>
          </ac:spMkLst>
        </pc:spChg>
        <pc:spChg chg="add mod">
          <ac:chgData name="Khamzina, Saule" userId="f9e88112-b723-4bd9-9959-299d932841d8" providerId="ADAL" clId="{D2E3B282-206F-4078-BCF3-32DFEE2A836E}" dt="2023-12-15T04:35:16.091" v="1834" actId="20577"/>
          <ac:spMkLst>
            <pc:docMk/>
            <pc:sldMk cId="396094395" sldId="260"/>
            <ac:spMk id="18" creationId="{EBCC6958-94D9-C522-5117-FD4DF9F8404C}"/>
          </ac:spMkLst>
        </pc:spChg>
        <pc:picChg chg="mod">
          <ac:chgData name="Khamzina, Saule" userId="f9e88112-b723-4bd9-9959-299d932841d8" providerId="ADAL" clId="{D2E3B282-206F-4078-BCF3-32DFEE2A836E}" dt="2023-12-15T04:25:31.687" v="506" actId="26606"/>
          <ac:picMkLst>
            <pc:docMk/>
            <pc:sldMk cId="396094395" sldId="260"/>
            <ac:picMk id="5" creationId="{A6E2355A-8D44-9A9C-3D3B-4CA33B65E55D}"/>
          </ac:picMkLst>
        </pc:picChg>
      </pc:sldChg>
      <pc:sldChg chg="del">
        <pc:chgData name="Khamzina, Saule" userId="f9e88112-b723-4bd9-9959-299d932841d8" providerId="ADAL" clId="{D2E3B282-206F-4078-BCF3-32DFEE2A836E}" dt="2023-12-15T04:16:51.866" v="1" actId="47"/>
        <pc:sldMkLst>
          <pc:docMk/>
          <pc:sldMk cId="2096776083" sldId="339"/>
        </pc:sldMkLst>
      </pc:sldChg>
      <pc:sldChg chg="del">
        <pc:chgData name="Khamzina, Saule" userId="f9e88112-b723-4bd9-9959-299d932841d8" providerId="ADAL" clId="{D2E3B282-206F-4078-BCF3-32DFEE2A836E}" dt="2023-12-15T04:16:50.739" v="0" actId="47"/>
        <pc:sldMkLst>
          <pc:docMk/>
          <pc:sldMk cId="448239984" sldId="1349"/>
        </pc:sldMkLst>
      </pc:sldChg>
      <pc:sldChg chg="del">
        <pc:chgData name="Khamzina, Saule" userId="f9e88112-b723-4bd9-9959-299d932841d8" providerId="ADAL" clId="{D2E3B282-206F-4078-BCF3-32DFEE2A836E}" dt="2023-12-15T04:16:52.951" v="2" actId="47"/>
        <pc:sldMkLst>
          <pc:docMk/>
          <pc:sldMk cId="1606462722" sldId="1352"/>
        </pc:sldMkLst>
      </pc:sldChg>
      <pc:sldChg chg="modSp del mod">
        <pc:chgData name="Khamzina, Saule" userId="f9e88112-b723-4bd9-9959-299d932841d8" providerId="ADAL" clId="{D2E3B282-206F-4078-BCF3-32DFEE2A836E}" dt="2023-12-15T04:25:04.568" v="502" actId="47"/>
        <pc:sldMkLst>
          <pc:docMk/>
          <pc:sldMk cId="206823513" sldId="1370"/>
        </pc:sldMkLst>
        <pc:spChg chg="mod">
          <ac:chgData name="Khamzina, Saule" userId="f9e88112-b723-4bd9-9959-299d932841d8" providerId="ADAL" clId="{D2E3B282-206F-4078-BCF3-32DFEE2A836E}" dt="2023-12-15T04:17:14.252" v="4" actId="27636"/>
          <ac:spMkLst>
            <pc:docMk/>
            <pc:sldMk cId="206823513" sldId="1370"/>
            <ac:spMk id="6" creationId="{5F715910-FB9D-4608-B78C-58E9039EDFBB}"/>
          </ac:spMkLst>
        </pc:spChg>
      </pc:sldChg>
      <pc:sldChg chg="modSp del mod">
        <pc:chgData name="Khamzina, Saule" userId="f9e88112-b723-4bd9-9959-299d932841d8" providerId="ADAL" clId="{D2E3B282-206F-4078-BCF3-32DFEE2A836E}" dt="2023-12-15T04:25:00.620" v="501" actId="47"/>
        <pc:sldMkLst>
          <pc:docMk/>
          <pc:sldMk cId="2543465484" sldId="1385"/>
        </pc:sldMkLst>
        <pc:spChg chg="mod">
          <ac:chgData name="Khamzina, Saule" userId="f9e88112-b723-4bd9-9959-299d932841d8" providerId="ADAL" clId="{D2E3B282-206F-4078-BCF3-32DFEE2A836E}" dt="2023-12-15T04:17:50.373" v="26" actId="20577"/>
          <ac:spMkLst>
            <pc:docMk/>
            <pc:sldMk cId="2543465484" sldId="1385"/>
            <ac:spMk id="2" creationId="{496C09B4-9247-43E9-8E90-91C0DC4F25FC}"/>
          </ac:spMkLst>
        </pc:spChg>
        <pc:spChg chg="mod">
          <ac:chgData name="Khamzina, Saule" userId="f9e88112-b723-4bd9-9959-299d932841d8" providerId="ADAL" clId="{D2E3B282-206F-4078-BCF3-32DFEE2A836E}" dt="2023-12-15T04:17:53.612" v="27" actId="20577"/>
          <ac:spMkLst>
            <pc:docMk/>
            <pc:sldMk cId="2543465484" sldId="1385"/>
            <ac:spMk id="3" creationId="{7E922E85-61CB-4722-81FD-EC29763BD791}"/>
          </ac:spMkLst>
        </pc:spChg>
      </pc:sldChg>
      <pc:sldChg chg="del">
        <pc:chgData name="Khamzina, Saule" userId="f9e88112-b723-4bd9-9959-299d932841d8" providerId="ADAL" clId="{D2E3B282-206F-4078-BCF3-32DFEE2A836E}" dt="2023-12-15T04:38:14.367" v="2157" actId="47"/>
        <pc:sldMkLst>
          <pc:docMk/>
          <pc:sldMk cId="766301974" sldId="1401"/>
        </pc:sldMkLst>
      </pc:sldChg>
      <pc:sldChg chg="modSp mod ord">
        <pc:chgData name="Khamzina, Saule" userId="f9e88112-b723-4bd9-9959-299d932841d8" providerId="ADAL" clId="{D2E3B282-206F-4078-BCF3-32DFEE2A836E}" dt="2023-12-15T04:39:16.517" v="2281" actId="20577"/>
        <pc:sldMkLst>
          <pc:docMk/>
          <pc:sldMk cId="1955636411" sldId="1403"/>
        </pc:sldMkLst>
        <pc:spChg chg="mod">
          <ac:chgData name="Khamzina, Saule" userId="f9e88112-b723-4bd9-9959-299d932841d8" providerId="ADAL" clId="{D2E3B282-206F-4078-BCF3-32DFEE2A836E}" dt="2023-12-15T04:38:21.039" v="2162" actId="20577"/>
          <ac:spMkLst>
            <pc:docMk/>
            <pc:sldMk cId="1955636411" sldId="1403"/>
            <ac:spMk id="2" creationId="{3E354C41-1F80-4C60-BD25-EF11CF85CDC5}"/>
          </ac:spMkLst>
        </pc:spChg>
        <pc:spChg chg="mod">
          <ac:chgData name="Khamzina, Saule" userId="f9e88112-b723-4bd9-9959-299d932841d8" providerId="ADAL" clId="{D2E3B282-206F-4078-BCF3-32DFEE2A836E}" dt="2023-12-15T04:39:16.517" v="2281" actId="20577"/>
          <ac:spMkLst>
            <pc:docMk/>
            <pc:sldMk cId="1955636411" sldId="1403"/>
            <ac:spMk id="3" creationId="{D1779026-F563-44F0-8CB9-0B39CF62E841}"/>
          </ac:spMkLst>
        </pc:spChg>
      </pc:sldChg>
      <pc:sldChg chg="new del">
        <pc:chgData name="Khamzina, Saule" userId="f9e88112-b723-4bd9-9959-299d932841d8" providerId="ADAL" clId="{D2E3B282-206F-4078-BCF3-32DFEE2A836E}" dt="2023-12-15T04:35:31.461" v="1835" actId="2696"/>
        <pc:sldMkLst>
          <pc:docMk/>
          <pc:sldMk cId="691760289" sldId="1404"/>
        </pc:sldMkLst>
      </pc:sldChg>
      <pc:sldChg chg="new del">
        <pc:chgData name="Khamzina, Saule" userId="f9e88112-b723-4bd9-9959-299d932841d8" providerId="ADAL" clId="{D2E3B282-206F-4078-BCF3-32DFEE2A836E}" dt="2023-12-15T04:18:45.505" v="30" actId="680"/>
        <pc:sldMkLst>
          <pc:docMk/>
          <pc:sldMk cId="353701067" sldId="1405"/>
        </pc:sldMkLst>
      </pc:sldChg>
      <pc:sldChg chg="addSp delSp modSp add mod ord setBg">
        <pc:chgData name="Khamzina, Saule" userId="f9e88112-b723-4bd9-9959-299d932841d8" providerId="ADAL" clId="{D2E3B282-206F-4078-BCF3-32DFEE2A836E}" dt="2023-12-15T04:24:52.492" v="500" actId="20577"/>
        <pc:sldMkLst>
          <pc:docMk/>
          <pc:sldMk cId="2179879357" sldId="1405"/>
        </pc:sldMkLst>
        <pc:spChg chg="mod">
          <ac:chgData name="Khamzina, Saule" userId="f9e88112-b723-4bd9-9959-299d932841d8" providerId="ADAL" clId="{D2E3B282-206F-4078-BCF3-32DFEE2A836E}" dt="2023-12-15T04:19:32.907" v="77" actId="26606"/>
          <ac:spMkLst>
            <pc:docMk/>
            <pc:sldMk cId="2179879357" sldId="1405"/>
            <ac:spMk id="2" creationId="{496C09B4-9247-43E9-8E90-91C0DC4F25FC}"/>
          </ac:spMkLst>
        </pc:spChg>
        <pc:spChg chg="del mod">
          <ac:chgData name="Khamzina, Saule" userId="f9e88112-b723-4bd9-9959-299d932841d8" providerId="ADAL" clId="{D2E3B282-206F-4078-BCF3-32DFEE2A836E}" dt="2023-12-15T04:19:21.077" v="73"/>
          <ac:spMkLst>
            <pc:docMk/>
            <pc:sldMk cId="2179879357" sldId="1405"/>
            <ac:spMk id="3" creationId="{7E922E85-61CB-4722-81FD-EC29763BD791}"/>
          </ac:spMkLst>
        </pc:spChg>
        <pc:spChg chg="add mod">
          <ac:chgData name="Khamzina, Saule" userId="f9e88112-b723-4bd9-9959-299d932841d8" providerId="ADAL" clId="{D2E3B282-206F-4078-BCF3-32DFEE2A836E}" dt="2023-12-15T04:24:52.492" v="500" actId="20577"/>
          <ac:spMkLst>
            <pc:docMk/>
            <pc:sldMk cId="2179879357" sldId="1405"/>
            <ac:spMk id="8" creationId="{CCDC1211-C55D-C709-0C4F-14C72200B65C}"/>
          </ac:spMkLst>
        </pc:spChg>
        <pc:spChg chg="add">
          <ac:chgData name="Khamzina, Saule" userId="f9e88112-b723-4bd9-9959-299d932841d8" providerId="ADAL" clId="{D2E3B282-206F-4078-BCF3-32DFEE2A836E}" dt="2023-12-15T04:19:32.907" v="77" actId="26606"/>
          <ac:spMkLst>
            <pc:docMk/>
            <pc:sldMk cId="2179879357" sldId="1405"/>
            <ac:spMk id="11" creationId="{201CC55D-ED54-4C5C-95E6-10947BD1103B}"/>
          </ac:spMkLst>
        </pc:spChg>
        <pc:spChg chg="add">
          <ac:chgData name="Khamzina, Saule" userId="f9e88112-b723-4bd9-9959-299d932841d8" providerId="ADAL" clId="{D2E3B282-206F-4078-BCF3-32DFEE2A836E}" dt="2023-12-15T04:19:32.907" v="77" actId="26606"/>
          <ac:spMkLst>
            <pc:docMk/>
            <pc:sldMk cId="2179879357" sldId="1405"/>
            <ac:spMk id="17" creationId="{3873B707-463F-40B0-8227-E8CC6C67EB25}"/>
          </ac:spMkLst>
        </pc:spChg>
        <pc:spChg chg="add">
          <ac:chgData name="Khamzina, Saule" userId="f9e88112-b723-4bd9-9959-299d932841d8" providerId="ADAL" clId="{D2E3B282-206F-4078-BCF3-32DFEE2A836E}" dt="2023-12-15T04:19:32.907" v="77" actId="26606"/>
          <ac:spMkLst>
            <pc:docMk/>
            <pc:sldMk cId="2179879357" sldId="1405"/>
            <ac:spMk id="19" creationId="{C13237C8-E62C-4F0D-A318-BD6FB6C2D138}"/>
          </ac:spMkLst>
        </pc:spChg>
        <pc:spChg chg="add">
          <ac:chgData name="Khamzina, Saule" userId="f9e88112-b723-4bd9-9959-299d932841d8" providerId="ADAL" clId="{D2E3B282-206F-4078-BCF3-32DFEE2A836E}" dt="2023-12-15T04:19:32.907" v="77" actId="26606"/>
          <ac:spMkLst>
            <pc:docMk/>
            <pc:sldMk cId="2179879357" sldId="1405"/>
            <ac:spMk id="21" creationId="{19C9EAEA-39D0-4B0E-A0EB-51E7B26740B1}"/>
          </ac:spMkLst>
        </pc:spChg>
        <pc:grpChg chg="add">
          <ac:chgData name="Khamzina, Saule" userId="f9e88112-b723-4bd9-9959-299d932841d8" providerId="ADAL" clId="{D2E3B282-206F-4078-BCF3-32DFEE2A836E}" dt="2023-12-15T04:19:32.907" v="77" actId="26606"/>
          <ac:grpSpMkLst>
            <pc:docMk/>
            <pc:sldMk cId="2179879357" sldId="1405"/>
            <ac:grpSpMk id="13" creationId="{1DE889C7-FAD6-4397-98E2-05D503484459}"/>
          </ac:grpSpMkLst>
        </pc:grpChg>
        <pc:picChg chg="add mod">
          <ac:chgData name="Khamzina, Saule" userId="f9e88112-b723-4bd9-9959-299d932841d8" providerId="ADAL" clId="{D2E3B282-206F-4078-BCF3-32DFEE2A836E}" dt="2023-12-15T04:19:32.907" v="77" actId="26606"/>
          <ac:picMkLst>
            <pc:docMk/>
            <pc:sldMk cId="2179879357" sldId="1405"/>
            <ac:picMk id="4" creationId="{3CD02C40-0A42-CF17-30DB-EEC35F78B459}"/>
          </ac:picMkLst>
        </pc:picChg>
      </pc:sldChg>
      <pc:sldChg chg="modSp new mod ord">
        <pc:chgData name="Khamzina, Saule" userId="f9e88112-b723-4bd9-9959-299d932841d8" providerId="ADAL" clId="{D2E3B282-206F-4078-BCF3-32DFEE2A836E}" dt="2023-12-15T04:48:06.915" v="2801" actId="20577"/>
        <pc:sldMkLst>
          <pc:docMk/>
          <pc:sldMk cId="1964099092" sldId="1406"/>
        </pc:sldMkLst>
        <pc:spChg chg="mod">
          <ac:chgData name="Khamzina, Saule" userId="f9e88112-b723-4bd9-9959-299d932841d8" providerId="ADAL" clId="{D2E3B282-206F-4078-BCF3-32DFEE2A836E}" dt="2023-12-15T04:37:22.900" v="2078" actId="20577"/>
          <ac:spMkLst>
            <pc:docMk/>
            <pc:sldMk cId="1964099092" sldId="1406"/>
            <ac:spMk id="5" creationId="{C08CA337-D49A-75CA-5621-B221232CF976}"/>
          </ac:spMkLst>
        </pc:spChg>
        <pc:spChg chg="mod">
          <ac:chgData name="Khamzina, Saule" userId="f9e88112-b723-4bd9-9959-299d932841d8" providerId="ADAL" clId="{D2E3B282-206F-4078-BCF3-32DFEE2A836E}" dt="2023-12-15T04:48:06.915" v="2801" actId="20577"/>
          <ac:spMkLst>
            <pc:docMk/>
            <pc:sldMk cId="1964099092" sldId="1406"/>
            <ac:spMk id="6" creationId="{74A99004-0330-EAE6-1E81-7397C8FCCA18}"/>
          </ac:spMkLst>
        </pc:spChg>
      </pc:sldChg>
      <pc:sldChg chg="addSp modSp new mod ord">
        <pc:chgData name="Khamzina, Saule" userId="f9e88112-b723-4bd9-9959-299d932841d8" providerId="ADAL" clId="{D2E3B282-206F-4078-BCF3-32DFEE2A836E}" dt="2023-12-15T04:50:55.428" v="2803" actId="1076"/>
        <pc:sldMkLst>
          <pc:docMk/>
          <pc:sldMk cId="4134366455" sldId="1407"/>
        </pc:sldMkLst>
        <pc:spChg chg="mod">
          <ac:chgData name="Khamzina, Saule" userId="f9e88112-b723-4bd9-9959-299d932841d8" providerId="ADAL" clId="{D2E3B282-206F-4078-BCF3-32DFEE2A836E}" dt="2023-12-15T04:37:02.115" v="2036" actId="20577"/>
          <ac:spMkLst>
            <pc:docMk/>
            <pc:sldMk cId="4134366455" sldId="1407"/>
            <ac:spMk id="6" creationId="{DCF364C7-815F-6027-BA5E-0A6C99EC6CD1}"/>
          </ac:spMkLst>
        </pc:spChg>
        <pc:picChg chg="add mod">
          <ac:chgData name="Khamzina, Saule" userId="f9e88112-b723-4bd9-9959-299d932841d8" providerId="ADAL" clId="{D2E3B282-206F-4078-BCF3-32DFEE2A836E}" dt="2023-12-15T04:50:55.428" v="2803" actId="1076"/>
          <ac:picMkLst>
            <pc:docMk/>
            <pc:sldMk cId="4134366455" sldId="1407"/>
            <ac:picMk id="7" creationId="{BA055798-5988-202E-0070-120792DDBE3B}"/>
          </ac:picMkLst>
        </pc:picChg>
      </pc:sldChg>
      <pc:sldMasterChg chg="delSldLayout">
        <pc:chgData name="Khamzina, Saule" userId="f9e88112-b723-4bd9-9959-299d932841d8" providerId="ADAL" clId="{D2E3B282-206F-4078-BCF3-32DFEE2A836E}" dt="2023-12-15T04:16:50.739" v="0" actId="47"/>
        <pc:sldMasterMkLst>
          <pc:docMk/>
          <pc:sldMasterMk cId="881333492" sldId="2147483648"/>
        </pc:sldMasterMkLst>
        <pc:sldLayoutChg chg="del">
          <pc:chgData name="Khamzina, Saule" userId="f9e88112-b723-4bd9-9959-299d932841d8" providerId="ADAL" clId="{D2E3B282-206F-4078-BCF3-32DFEE2A836E}" dt="2023-12-15T04:16:50.739" v="0" actId="47"/>
          <pc:sldLayoutMkLst>
            <pc:docMk/>
            <pc:sldMasterMk cId="881333492" sldId="2147483648"/>
            <pc:sldLayoutMk cId="97753001" sldId="2147483761"/>
          </pc:sldLayoutMkLst>
        </pc:sldLayoutChg>
      </pc:sldMasterChg>
      <pc:sldMasterChg chg="del delSldLayout">
        <pc:chgData name="Khamzina, Saule" userId="f9e88112-b723-4bd9-9959-299d932841d8" providerId="ADAL" clId="{D2E3B282-206F-4078-BCF3-32DFEE2A836E}" dt="2023-12-15T04:35:31.461" v="1835" actId="2696"/>
        <pc:sldMasterMkLst>
          <pc:docMk/>
          <pc:sldMasterMk cId="3638383405" sldId="2147483814"/>
        </pc:sldMasterMkLst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2294516107" sldId="2147483815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3770098024" sldId="2147483816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1170489991" sldId="2147483817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1145461531" sldId="2147483818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2031716480" sldId="2147483819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3905360716" sldId="2147483820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3677448991" sldId="2147483821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498195339" sldId="2147483822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2377084128" sldId="2147483823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1223077405" sldId="2147483824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2167814399" sldId="2147483825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2800643725" sldId="2147483826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1531434856" sldId="2147483827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440331456" sldId="2147483828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4134323925" sldId="2147483829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3149066945" sldId="2147483830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1082830727" sldId="2147483831"/>
          </pc:sldLayoutMkLst>
        </pc:sldLayoutChg>
        <pc:sldLayoutChg chg="del">
          <pc:chgData name="Khamzina, Saule" userId="f9e88112-b723-4bd9-9959-299d932841d8" providerId="ADAL" clId="{D2E3B282-206F-4078-BCF3-32DFEE2A836E}" dt="2023-12-15T04:35:31.461" v="1835" actId="2696"/>
          <pc:sldLayoutMkLst>
            <pc:docMk/>
            <pc:sldMasterMk cId="3638383405" sldId="2147483814"/>
            <pc:sldLayoutMk cId="830260579" sldId="2147483832"/>
          </pc:sldLayoutMkLst>
        </pc:sldLayoutChg>
      </pc:sldMasterChg>
    </pc:docChg>
  </pc:docChgLst>
  <pc:docChgLst>
    <pc:chgData name="Iusupova, Aikynai" userId="650d073e-5851-4bff-a9e3-4e1cd961c3a0" providerId="ADAL" clId="{F67F9E52-9E40-4AB5-B635-9086BA8E7C8D}"/>
    <pc:docChg chg="undo custSel delSld modSld">
      <pc:chgData name="Iusupova, Aikynai" userId="650d073e-5851-4bff-a9e3-4e1cd961c3a0" providerId="ADAL" clId="{F67F9E52-9E40-4AB5-B635-9086BA8E7C8D}" dt="2023-12-15T04:12:11.222" v="298" actId="47"/>
      <pc:docMkLst>
        <pc:docMk/>
      </pc:docMkLst>
      <pc:sldChg chg="modSp mod">
        <pc:chgData name="Iusupova, Aikynai" userId="650d073e-5851-4bff-a9e3-4e1cd961c3a0" providerId="ADAL" clId="{F67F9E52-9E40-4AB5-B635-9086BA8E7C8D}" dt="2023-12-15T04:10:37.119" v="234" actId="6549"/>
        <pc:sldMkLst>
          <pc:docMk/>
          <pc:sldMk cId="105917411" sldId="453"/>
        </pc:sldMkLst>
        <pc:spChg chg="mod">
          <ac:chgData name="Iusupova, Aikynai" userId="650d073e-5851-4bff-a9e3-4e1cd961c3a0" providerId="ADAL" clId="{F67F9E52-9E40-4AB5-B635-9086BA8E7C8D}" dt="2023-12-15T04:10:37.119" v="234" actId="6549"/>
          <ac:spMkLst>
            <pc:docMk/>
            <pc:sldMk cId="105917411" sldId="453"/>
            <ac:spMk id="2" creationId="{6D1BBF5F-B62D-4C50-B788-3441AF7B7253}"/>
          </ac:spMkLst>
        </pc:spChg>
        <pc:graphicFrameChg chg="mod modGraphic">
          <ac:chgData name="Iusupova, Aikynai" userId="650d073e-5851-4bff-a9e3-4e1cd961c3a0" providerId="ADAL" clId="{F67F9E52-9E40-4AB5-B635-9086BA8E7C8D}" dt="2023-12-14T04:49:08.744" v="48" actId="255"/>
          <ac:graphicFrameMkLst>
            <pc:docMk/>
            <pc:sldMk cId="105917411" sldId="453"/>
            <ac:graphicFrameMk id="6" creationId="{2739A6C2-1554-4E25-993C-E35E6F94670F}"/>
          </ac:graphicFrameMkLst>
        </pc:graphicFrameChg>
      </pc:sldChg>
      <pc:sldChg chg="modSp mod">
        <pc:chgData name="Iusupova, Aikynai" userId="650d073e-5851-4bff-a9e3-4e1cd961c3a0" providerId="ADAL" clId="{F67F9E52-9E40-4AB5-B635-9086BA8E7C8D}" dt="2023-12-15T04:11:17.789" v="287" actId="6549"/>
        <pc:sldMkLst>
          <pc:docMk/>
          <pc:sldMk cId="1142335209" sldId="464"/>
        </pc:sldMkLst>
        <pc:spChg chg="mod">
          <ac:chgData name="Iusupova, Aikynai" userId="650d073e-5851-4bff-a9e3-4e1cd961c3a0" providerId="ADAL" clId="{F67F9E52-9E40-4AB5-B635-9086BA8E7C8D}" dt="2023-12-15T04:11:17.789" v="287" actId="6549"/>
          <ac:spMkLst>
            <pc:docMk/>
            <pc:sldMk cId="1142335209" sldId="464"/>
            <ac:spMk id="2" creationId="{25E9F950-4128-4266-A1D5-8C0B7FA821FD}"/>
          </ac:spMkLst>
        </pc:spChg>
      </pc:sldChg>
      <pc:sldChg chg="del">
        <pc:chgData name="Iusupova, Aikynai" userId="650d073e-5851-4bff-a9e3-4e1cd961c3a0" providerId="ADAL" clId="{F67F9E52-9E40-4AB5-B635-9086BA8E7C8D}" dt="2023-12-14T04:47:05.757" v="34" actId="47"/>
        <pc:sldMkLst>
          <pc:docMk/>
          <pc:sldMk cId="2449067467" sldId="1333"/>
        </pc:sldMkLst>
      </pc:sldChg>
      <pc:sldChg chg="modSp mod">
        <pc:chgData name="Iusupova, Aikynai" userId="650d073e-5851-4bff-a9e3-4e1cd961c3a0" providerId="ADAL" clId="{F67F9E52-9E40-4AB5-B635-9086BA8E7C8D}" dt="2023-12-15T04:05:50.715" v="84" actId="20577"/>
        <pc:sldMkLst>
          <pc:docMk/>
          <pc:sldMk cId="448239984" sldId="1349"/>
        </pc:sldMkLst>
        <pc:spChg chg="mod">
          <ac:chgData name="Iusupova, Aikynai" userId="650d073e-5851-4bff-a9e3-4e1cd961c3a0" providerId="ADAL" clId="{F67F9E52-9E40-4AB5-B635-9086BA8E7C8D}" dt="2023-12-15T04:05:50.715" v="84" actId="20577"/>
          <ac:spMkLst>
            <pc:docMk/>
            <pc:sldMk cId="448239984" sldId="1349"/>
            <ac:spMk id="6" creationId="{00000000-0000-0000-0000-000000000000}"/>
          </ac:spMkLst>
        </pc:spChg>
      </pc:sldChg>
      <pc:sldChg chg="modSp mod">
        <pc:chgData name="Iusupova, Aikynai" userId="650d073e-5851-4bff-a9e3-4e1cd961c3a0" providerId="ADAL" clId="{F67F9E52-9E40-4AB5-B635-9086BA8E7C8D}" dt="2023-12-15T04:06:05.262" v="99" actId="20577"/>
        <pc:sldMkLst>
          <pc:docMk/>
          <pc:sldMk cId="1606462722" sldId="1352"/>
        </pc:sldMkLst>
        <pc:spChg chg="mod">
          <ac:chgData name="Iusupova, Aikynai" userId="650d073e-5851-4bff-a9e3-4e1cd961c3a0" providerId="ADAL" clId="{F67F9E52-9E40-4AB5-B635-9086BA8E7C8D}" dt="2023-12-15T04:06:05.262" v="99" actId="20577"/>
          <ac:spMkLst>
            <pc:docMk/>
            <pc:sldMk cId="1606462722" sldId="1352"/>
            <ac:spMk id="5" creationId="{812FA4B5-BA5A-17C9-8D58-9F0EC860ECC5}"/>
          </ac:spMkLst>
        </pc:spChg>
      </pc:sldChg>
      <pc:sldChg chg="del">
        <pc:chgData name="Iusupova, Aikynai" userId="650d073e-5851-4bff-a9e3-4e1cd961c3a0" providerId="ADAL" clId="{F67F9E52-9E40-4AB5-B635-9086BA8E7C8D}" dt="2023-12-15T04:12:11.222" v="298" actId="47"/>
        <pc:sldMkLst>
          <pc:docMk/>
          <pc:sldMk cId="1461535280" sldId="1354"/>
        </pc:sldMkLst>
      </pc:sldChg>
      <pc:sldChg chg="del">
        <pc:chgData name="Iusupova, Aikynai" userId="650d073e-5851-4bff-a9e3-4e1cd961c3a0" providerId="ADAL" clId="{F67F9E52-9E40-4AB5-B635-9086BA8E7C8D}" dt="2023-12-14T04:48:38.728" v="44" actId="47"/>
        <pc:sldMkLst>
          <pc:docMk/>
          <pc:sldMk cId="321331174" sldId="1356"/>
        </pc:sldMkLst>
      </pc:sldChg>
      <pc:sldChg chg="modSp mod">
        <pc:chgData name="Iusupova, Aikynai" userId="650d073e-5851-4bff-a9e3-4e1cd961c3a0" providerId="ADAL" clId="{F67F9E52-9E40-4AB5-B635-9086BA8E7C8D}" dt="2023-12-15T04:10:24.307" v="219" actId="122"/>
        <pc:sldMkLst>
          <pc:docMk/>
          <pc:sldMk cId="2526159575" sldId="1357"/>
        </pc:sldMkLst>
        <pc:spChg chg="mod">
          <ac:chgData name="Iusupova, Aikynai" userId="650d073e-5851-4bff-a9e3-4e1cd961c3a0" providerId="ADAL" clId="{F67F9E52-9E40-4AB5-B635-9086BA8E7C8D}" dt="2023-12-15T04:10:24.307" v="219" actId="122"/>
          <ac:spMkLst>
            <pc:docMk/>
            <pc:sldMk cId="2526159575" sldId="1357"/>
            <ac:spMk id="14" creationId="{4CE73E4A-DC7D-1B66-D5D2-764EDF75FDE3}"/>
          </ac:spMkLst>
        </pc:spChg>
        <pc:picChg chg="mod">
          <ac:chgData name="Iusupova, Aikynai" userId="650d073e-5851-4bff-a9e3-4e1cd961c3a0" providerId="ADAL" clId="{F67F9E52-9E40-4AB5-B635-9086BA8E7C8D}" dt="2023-12-15T04:10:17.950" v="218" actId="1076"/>
          <ac:picMkLst>
            <pc:docMk/>
            <pc:sldMk cId="2526159575" sldId="1357"/>
            <ac:picMk id="7" creationId="{D39BFD51-5D77-3E62-1519-88FE27D0AB8B}"/>
          </ac:picMkLst>
        </pc:picChg>
      </pc:sldChg>
      <pc:sldChg chg="del">
        <pc:chgData name="Iusupova, Aikynai" userId="650d073e-5851-4bff-a9e3-4e1cd961c3a0" providerId="ADAL" clId="{F67F9E52-9E40-4AB5-B635-9086BA8E7C8D}" dt="2023-12-14T04:55:43.108" v="59" actId="47"/>
        <pc:sldMkLst>
          <pc:docMk/>
          <pc:sldMk cId="3632378068" sldId="1359"/>
        </pc:sldMkLst>
      </pc:sldChg>
      <pc:sldChg chg="del">
        <pc:chgData name="Iusupova, Aikynai" userId="650d073e-5851-4bff-a9e3-4e1cd961c3a0" providerId="ADAL" clId="{F67F9E52-9E40-4AB5-B635-9086BA8E7C8D}" dt="2023-12-14T04:55:44.344" v="60" actId="47"/>
        <pc:sldMkLst>
          <pc:docMk/>
          <pc:sldMk cId="3934568987" sldId="1360"/>
        </pc:sldMkLst>
      </pc:sldChg>
      <pc:sldChg chg="modSp mod">
        <pc:chgData name="Iusupova, Aikynai" userId="650d073e-5851-4bff-a9e3-4e1cd961c3a0" providerId="ADAL" clId="{F67F9E52-9E40-4AB5-B635-9086BA8E7C8D}" dt="2023-12-15T04:12:08.366" v="297" actId="20577"/>
        <pc:sldMkLst>
          <pc:docMk/>
          <pc:sldMk cId="206823513" sldId="1370"/>
        </pc:sldMkLst>
        <pc:spChg chg="mod">
          <ac:chgData name="Iusupova, Aikynai" userId="650d073e-5851-4bff-a9e3-4e1cd961c3a0" providerId="ADAL" clId="{F67F9E52-9E40-4AB5-B635-9086BA8E7C8D}" dt="2023-12-15T04:12:08.366" v="297" actId="20577"/>
          <ac:spMkLst>
            <pc:docMk/>
            <pc:sldMk cId="206823513" sldId="1370"/>
            <ac:spMk id="5" creationId="{EAF7955D-BB4A-4791-8AD3-2C17B29DB7D3}"/>
          </ac:spMkLst>
        </pc:spChg>
        <pc:spChg chg="mod">
          <ac:chgData name="Iusupova, Aikynai" userId="650d073e-5851-4bff-a9e3-4e1cd961c3a0" providerId="ADAL" clId="{F67F9E52-9E40-4AB5-B635-9086BA8E7C8D}" dt="2023-12-14T04:50:16.330" v="58" actId="255"/>
          <ac:spMkLst>
            <pc:docMk/>
            <pc:sldMk cId="206823513" sldId="1370"/>
            <ac:spMk id="6" creationId="{5F715910-FB9D-4608-B78C-58E9039EDFBB}"/>
          </ac:spMkLst>
        </pc:spChg>
      </pc:sldChg>
      <pc:sldChg chg="modSp mod">
        <pc:chgData name="Iusupova, Aikynai" userId="650d073e-5851-4bff-a9e3-4e1cd961c3a0" providerId="ADAL" clId="{F67F9E52-9E40-4AB5-B635-9086BA8E7C8D}" dt="2023-12-14T04:49:55.848" v="55" actId="27636"/>
        <pc:sldMkLst>
          <pc:docMk/>
          <pc:sldMk cId="2543465484" sldId="1385"/>
        </pc:sldMkLst>
        <pc:spChg chg="mod">
          <ac:chgData name="Iusupova, Aikynai" userId="650d073e-5851-4bff-a9e3-4e1cd961c3a0" providerId="ADAL" clId="{F67F9E52-9E40-4AB5-B635-9086BA8E7C8D}" dt="2023-12-14T04:49:55.848" v="55" actId="27636"/>
          <ac:spMkLst>
            <pc:docMk/>
            <pc:sldMk cId="2543465484" sldId="1385"/>
            <ac:spMk id="3" creationId="{7E922E85-61CB-4722-81FD-EC29763BD791}"/>
          </ac:spMkLst>
        </pc:spChg>
      </pc:sldChg>
      <pc:sldChg chg="modSp mod">
        <pc:chgData name="Iusupova, Aikynai" userId="650d073e-5851-4bff-a9e3-4e1cd961c3a0" providerId="ADAL" clId="{F67F9E52-9E40-4AB5-B635-9086BA8E7C8D}" dt="2023-12-15T04:09:06.227" v="201" actId="6549"/>
        <pc:sldMkLst>
          <pc:docMk/>
          <pc:sldMk cId="766301974" sldId="1401"/>
        </pc:sldMkLst>
        <pc:spChg chg="mod">
          <ac:chgData name="Iusupova, Aikynai" userId="650d073e-5851-4bff-a9e3-4e1cd961c3a0" providerId="ADAL" clId="{F67F9E52-9E40-4AB5-B635-9086BA8E7C8D}" dt="2023-12-14T04:46:02.641" v="2" actId="255"/>
          <ac:spMkLst>
            <pc:docMk/>
            <pc:sldMk cId="766301974" sldId="1401"/>
            <ac:spMk id="5" creationId="{DC52DBBF-0336-4272-8176-A68BDE69615E}"/>
          </ac:spMkLst>
        </pc:spChg>
        <pc:spChg chg="mod">
          <ac:chgData name="Iusupova, Aikynai" userId="650d073e-5851-4bff-a9e3-4e1cd961c3a0" providerId="ADAL" clId="{F67F9E52-9E40-4AB5-B635-9086BA8E7C8D}" dt="2023-12-15T04:09:06.227" v="201" actId="6549"/>
          <ac:spMkLst>
            <pc:docMk/>
            <pc:sldMk cId="766301974" sldId="1401"/>
            <ac:spMk id="6" creationId="{E2EF9158-0D83-4A0F-8A1C-70D095E39FED}"/>
          </ac:spMkLst>
        </pc:spChg>
      </pc:sldChg>
      <pc:sldChg chg="modSp mod">
        <pc:chgData name="Iusupova, Aikynai" userId="650d073e-5851-4bff-a9e3-4e1cd961c3a0" providerId="ADAL" clId="{F67F9E52-9E40-4AB5-B635-9086BA8E7C8D}" dt="2023-12-15T04:10:05.721" v="217" actId="1076"/>
        <pc:sldMkLst>
          <pc:docMk/>
          <pc:sldMk cId="1955636411" sldId="1403"/>
        </pc:sldMkLst>
        <pc:spChg chg="mod">
          <ac:chgData name="Iusupova, Aikynai" userId="650d073e-5851-4bff-a9e3-4e1cd961c3a0" providerId="ADAL" clId="{F67F9E52-9E40-4AB5-B635-9086BA8E7C8D}" dt="2023-12-15T04:09:34.389" v="216" actId="6549"/>
          <ac:spMkLst>
            <pc:docMk/>
            <pc:sldMk cId="1955636411" sldId="1403"/>
            <ac:spMk id="2" creationId="{3E354C41-1F80-4C60-BD25-EF11CF85CDC5}"/>
          </ac:spMkLst>
        </pc:spChg>
        <pc:spChg chg="mod">
          <ac:chgData name="Iusupova, Aikynai" userId="650d073e-5851-4bff-a9e3-4e1cd961c3a0" providerId="ADAL" clId="{F67F9E52-9E40-4AB5-B635-9086BA8E7C8D}" dt="2023-12-15T04:10:05.721" v="217" actId="1076"/>
          <ac:spMkLst>
            <pc:docMk/>
            <pc:sldMk cId="1955636411" sldId="1403"/>
            <ac:spMk id="3" creationId="{D1779026-F563-44F0-8CB9-0B39CF62E841}"/>
          </ac:spMkLst>
        </pc:spChg>
      </pc:sldChg>
      <pc:sldChg chg="del">
        <pc:chgData name="Iusupova, Aikynai" userId="650d073e-5851-4bff-a9e3-4e1cd961c3a0" providerId="ADAL" clId="{F67F9E52-9E40-4AB5-B635-9086BA8E7C8D}" dt="2023-12-14T04:48:46.387" v="45" actId="2696"/>
        <pc:sldMkLst>
          <pc:docMk/>
          <pc:sldMk cId="256782787" sldId="140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4A4D4-745D-44AA-833F-D1FA396D8130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976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E4050C04-2CDC-450C-B75A-93E19463D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2404"/>
            <a:ext cx="9136352" cy="609090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6989" y="300304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PHOTO CREDIT: USAID OKUU KEREMET! PROJECT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8B5860C-BF5E-F9C5-9D7A-63AB4C3CC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566" y="135699"/>
            <a:ext cx="2297929" cy="8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2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705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 algn="ctr"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56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 algn="ctr"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01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89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703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83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ouple children sitting at a table with books&#10;&#10;Description automatically generated with low confidence">
            <a:extLst>
              <a:ext uri="{FF2B5EF4-FFF2-40B4-BE49-F238E27FC236}">
                <a16:creationId xmlns:a16="http://schemas.microsoft.com/office/drawing/2014/main" id="{588417D8-582B-4916-8B4D-4C43A3DC3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332" y="-94344"/>
            <a:ext cx="9236332" cy="59944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62857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B2EDEF-067D-4A8C-95E9-E654AEA0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" y="4267103"/>
            <a:ext cx="1723934" cy="67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6961-A472-476A-8246-96B5EBBD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0D9D-7FEA-490E-BAE6-ADAFF3FF3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91D99-7DC3-4546-9AAD-93B29F72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8BBFB-C0B8-4737-A768-E939A643363F}" type="datetimeFigureOut">
              <a:rPr lang="lv-LV" smtClean="0"/>
              <a:t>15.12.2023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6DE4B-B251-4995-B2C9-8C2E2087C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CF572-EAF9-4248-B8A0-DAF74E10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6FAD-9265-4DA4-906D-77266CC426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5670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96F2-17B6-70A5-26D1-34B735551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76270"/>
            <a:ext cx="6858000" cy="147732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4FBAC-464A-EBB1-567E-3A4A4A59F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23207"/>
            <a:ext cx="6858000" cy="125178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EE278-BE0E-550F-5901-FACEC0A28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27DC1-7627-43C4-8687-CC9BB5C6AB0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F1818-20AF-0384-19C5-D2523663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8432F-129F-EB54-486B-D1F37B81B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080D-C4EB-4F19-A005-42316427D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7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0843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OKUU KEREMET! PROJECT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5ECB40A4-1C23-4516-A0EB-CAE0A9B0A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044" y="262086"/>
            <a:ext cx="1668896" cy="63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2771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child, boy, indoor&#10;&#10;Description automatically generated">
            <a:extLst>
              <a:ext uri="{FF2B5EF4-FFF2-40B4-BE49-F238E27FC236}">
                <a16:creationId xmlns:a16="http://schemas.microsoft.com/office/drawing/2014/main" id="{54651C6B-7505-41BC-AD2D-71BD7F3DF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613" b="8289"/>
          <a:stretch/>
        </p:blipFill>
        <p:spPr>
          <a:xfrm>
            <a:off x="2" y="-12211"/>
            <a:ext cx="9146675" cy="527173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6601"/>
            <a:ext cx="2895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82607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1814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925843"/>
            <a:ext cx="6033052" cy="675462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210">
                <a:solidFill>
                  <a:schemeClr val="bg1"/>
                </a:solidFill>
              </a:defRPr>
            </a:lvl1pPr>
            <a:lvl2pPr marL="34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1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6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3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1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65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814361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109830"/>
            <a:ext cx="2073910" cy="162224"/>
          </a:xfrm>
        </p:spPr>
        <p:txBody>
          <a:bodyPr>
            <a:spAutoFit/>
          </a:bodyPr>
          <a:lstStyle>
            <a:lvl1pPr marL="0" indent="0" algn="r">
              <a:buNone/>
              <a:defRPr sz="454" baseline="0">
                <a:solidFill>
                  <a:schemeClr val="bg1"/>
                </a:solidFill>
              </a:defRPr>
            </a:lvl1pPr>
            <a:lvl2pPr marL="174021" indent="0">
              <a:buNone/>
              <a:defRPr sz="1361">
                <a:solidFill>
                  <a:schemeClr val="bg1"/>
                </a:solidFill>
              </a:defRPr>
            </a:lvl2pPr>
            <a:lvl3pPr marL="348044" indent="0">
              <a:buNone/>
              <a:defRPr sz="1210">
                <a:solidFill>
                  <a:schemeClr val="bg1"/>
                </a:solidFill>
              </a:defRPr>
            </a:lvl3pPr>
            <a:lvl4pPr marL="517264" indent="0">
              <a:buNone/>
              <a:defRPr sz="1058">
                <a:solidFill>
                  <a:schemeClr val="bg1"/>
                </a:solidFill>
              </a:defRPr>
            </a:lvl4pPr>
            <a:lvl5pPr marL="775297" indent="0">
              <a:buNone/>
              <a:defRPr sz="9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BCBB0E68-D24E-406C-8AFF-0870FD926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795" y="52770"/>
            <a:ext cx="2297929" cy="8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8A60-36F1-4BB9-BD1D-774E71B35F8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2" y="3625309"/>
            <a:ext cx="3578087" cy="1115656"/>
          </a:xfrm>
        </p:spPr>
        <p:txBody>
          <a:bodyPr anchor="t">
            <a:normAutofit/>
          </a:bodyPr>
          <a:lstStyle>
            <a:lvl1pPr marL="0" indent="0" algn="l">
              <a:buNone/>
              <a:defRPr sz="907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“From the American People” Message here</a:t>
            </a:r>
          </a:p>
        </p:txBody>
      </p:sp>
    </p:spTree>
    <p:extLst>
      <p:ext uri="{BB962C8B-B14F-4D97-AF65-F5344CB8AC3E}">
        <p14:creationId xmlns:p14="http://schemas.microsoft.com/office/powerpoint/2010/main" val="501279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6601"/>
            <a:ext cx="2895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8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1814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210">
                <a:solidFill>
                  <a:schemeClr val="bg1"/>
                </a:solidFill>
              </a:defRPr>
            </a:lvl1pPr>
            <a:lvl2pPr marL="34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1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6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3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1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65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5ECB40A4-1C23-4516-A0EB-CAE0A9B0A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516" y="254582"/>
            <a:ext cx="2095117" cy="81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6288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8"/>
            <a:ext cx="5486400" cy="371512"/>
          </a:xfrm>
        </p:spPr>
        <p:txBody>
          <a:bodyPr wrap="square" anchor="t" anchorCtr="0">
            <a:spAutoFit/>
          </a:bodyPr>
          <a:lstStyle>
            <a:lvl1pPr>
              <a:defRPr sz="1814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56601"/>
            <a:ext cx="2133600" cy="1622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56601"/>
            <a:ext cx="2895600" cy="1622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56601"/>
            <a:ext cx="2133600" cy="1622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859FDBF4-80F2-43B2-91DA-B34F7FDC1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628" y="4084137"/>
            <a:ext cx="1717372" cy="66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874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6601"/>
            <a:ext cx="2895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773076"/>
            <a:ext cx="7772400" cy="3715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01869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0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6C6463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56601"/>
            <a:ext cx="2895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773075"/>
            <a:ext cx="7772400" cy="371512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6460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6C6463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6C6463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56601"/>
            <a:ext cx="2895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773075"/>
            <a:ext cx="7772400" cy="371512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827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FFFFFF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FFFFFF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56601"/>
            <a:ext cx="2895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FFFFFF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773075"/>
            <a:ext cx="7772400" cy="371512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7170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3456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6601"/>
            <a:ext cx="2895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48229"/>
            <a:ext cx="2073910" cy="162224"/>
          </a:xfrm>
        </p:spPr>
        <p:txBody>
          <a:bodyPr>
            <a:spAutoFit/>
          </a:bodyPr>
          <a:lstStyle>
            <a:lvl1pPr marL="0" indent="0" algn="r">
              <a:buNone/>
              <a:defRPr sz="454" baseline="0">
                <a:solidFill>
                  <a:srgbClr val="FFFFFF"/>
                </a:solidFill>
              </a:defRPr>
            </a:lvl1pPr>
            <a:lvl2pPr marL="174021" indent="0">
              <a:buNone/>
              <a:defRPr sz="1361">
                <a:solidFill>
                  <a:schemeClr val="bg1"/>
                </a:solidFill>
              </a:defRPr>
            </a:lvl2pPr>
            <a:lvl3pPr marL="348044" indent="0">
              <a:buNone/>
              <a:defRPr sz="1210">
                <a:solidFill>
                  <a:schemeClr val="bg1"/>
                </a:solidFill>
              </a:defRPr>
            </a:lvl3pPr>
            <a:lvl4pPr marL="517264" indent="0">
              <a:buNone/>
              <a:defRPr sz="1058">
                <a:solidFill>
                  <a:schemeClr val="bg1"/>
                </a:solidFill>
              </a:defRPr>
            </a:lvl4pPr>
            <a:lvl5pPr marL="775297" indent="0">
              <a:buNone/>
              <a:defRPr sz="9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773075"/>
            <a:ext cx="7772400" cy="371512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163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3456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109830"/>
            <a:ext cx="2073910" cy="162224"/>
          </a:xfrm>
        </p:spPr>
        <p:txBody>
          <a:bodyPr>
            <a:spAutoFit/>
          </a:bodyPr>
          <a:lstStyle>
            <a:lvl1pPr marL="0" indent="0" algn="r">
              <a:buNone/>
              <a:defRPr sz="454" baseline="0">
                <a:solidFill>
                  <a:srgbClr val="FFFFFF"/>
                </a:solidFill>
              </a:defRPr>
            </a:lvl1pPr>
            <a:lvl2pPr marL="174021" indent="0">
              <a:buNone/>
              <a:defRPr sz="1361">
                <a:solidFill>
                  <a:schemeClr val="bg1"/>
                </a:solidFill>
              </a:defRPr>
            </a:lvl2pPr>
            <a:lvl3pPr marL="348044" indent="0">
              <a:buNone/>
              <a:defRPr sz="1210">
                <a:solidFill>
                  <a:schemeClr val="bg1"/>
                </a:solidFill>
              </a:defRPr>
            </a:lvl3pPr>
            <a:lvl4pPr marL="517264" indent="0">
              <a:buNone/>
              <a:defRPr sz="1058">
                <a:solidFill>
                  <a:schemeClr val="bg1"/>
                </a:solidFill>
              </a:defRPr>
            </a:lvl4pPr>
            <a:lvl5pPr marL="775297" indent="0">
              <a:buNone/>
              <a:defRPr sz="9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859022"/>
            <a:ext cx="3657600" cy="650691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4837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3456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109830"/>
            <a:ext cx="2073910" cy="162224"/>
          </a:xfrm>
        </p:spPr>
        <p:txBody>
          <a:bodyPr>
            <a:spAutoFit/>
          </a:bodyPr>
          <a:lstStyle>
            <a:lvl1pPr marL="0" indent="0" algn="r">
              <a:buNone/>
              <a:defRPr sz="454" baseline="0">
                <a:solidFill>
                  <a:srgbClr val="FFFFFF"/>
                </a:solidFill>
              </a:defRPr>
            </a:lvl1pPr>
            <a:lvl2pPr marL="174021" indent="0">
              <a:buNone/>
              <a:defRPr sz="1361">
                <a:solidFill>
                  <a:schemeClr val="bg1"/>
                </a:solidFill>
              </a:defRPr>
            </a:lvl2pPr>
            <a:lvl3pPr marL="348044" indent="0">
              <a:buNone/>
              <a:defRPr sz="1210">
                <a:solidFill>
                  <a:schemeClr val="bg1"/>
                </a:solidFill>
              </a:defRPr>
            </a:lvl3pPr>
            <a:lvl4pPr marL="517264" indent="0">
              <a:buNone/>
              <a:defRPr sz="1058">
                <a:solidFill>
                  <a:schemeClr val="bg1"/>
                </a:solidFill>
              </a:defRPr>
            </a:lvl4pPr>
            <a:lvl5pPr marL="775297" indent="0">
              <a:buNone/>
              <a:defRPr sz="9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282055"/>
            <a:ext cx="3885896" cy="650691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0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7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859FDBF4-80F2-43B2-91DA-B34F7FDC1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648" y="4186604"/>
            <a:ext cx="1720352" cy="65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6601"/>
            <a:ext cx="2895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773076"/>
            <a:ext cx="7772400" cy="3715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4022" marR="0" indent="-174022" algn="l" defTabSz="345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5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174022" marR="0" lvl="0" indent="-174022" algn="l" defTabSz="345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5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1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517265" marR="0" lvl="1" indent="-174022" algn="l" defTabSz="345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5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21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2260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6C6463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6C6463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56601"/>
            <a:ext cx="2895600" cy="162224"/>
          </a:xfrm>
        </p:spPr>
        <p:txBody>
          <a:bodyPr/>
          <a:lstStyle>
            <a:lvl1pPr algn="ctr">
              <a:defRPr>
                <a:solidFill>
                  <a:srgbClr val="6C6463"/>
                </a:solidFill>
              </a:defRPr>
            </a:lvl1pPr>
          </a:lstStyle>
          <a:p>
            <a:r>
              <a:rPr lang="en-US" i="0" dirty="0"/>
              <a:t>USAID </a:t>
            </a:r>
            <a:r>
              <a:rPr lang="en-US" i="0" dirty="0" err="1"/>
              <a:t>Okuu</a:t>
            </a:r>
            <a:r>
              <a:rPr lang="en-US" i="0" dirty="0"/>
              <a:t> </a:t>
            </a:r>
            <a:r>
              <a:rPr lang="en-US" i="0" dirty="0" err="1"/>
              <a:t>Keremet</a:t>
            </a:r>
            <a:r>
              <a:rPr lang="en-US" i="0" dirty="0"/>
              <a:t>!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773075"/>
            <a:ext cx="7772400" cy="371512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975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FFFFFF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FFFFFF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56601"/>
            <a:ext cx="2895600" cy="162224"/>
          </a:xfrm>
        </p:spPr>
        <p:txBody>
          <a:bodyPr/>
          <a:lstStyle>
            <a:lvl1pPr algn="ctr">
              <a:defRPr>
                <a:solidFill>
                  <a:srgbClr val="6C6463"/>
                </a:solidFill>
              </a:defRPr>
            </a:lvl1pPr>
          </a:lstStyle>
          <a:p>
            <a:r>
              <a:rPr lang="en-US" i="0" dirty="0"/>
              <a:t>USAID </a:t>
            </a:r>
            <a:r>
              <a:rPr lang="en-US" i="0" dirty="0" err="1"/>
              <a:t>Okuu</a:t>
            </a:r>
            <a:r>
              <a:rPr lang="en-US" i="0" dirty="0"/>
              <a:t> </a:t>
            </a:r>
            <a:r>
              <a:rPr lang="en-US" i="0" dirty="0" err="1"/>
              <a:t>Keremet</a:t>
            </a:r>
            <a:r>
              <a:rPr lang="en-US" i="0" dirty="0"/>
              <a:t>!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56601"/>
            <a:ext cx="2133600" cy="162224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 sz="1210">
                <a:solidFill>
                  <a:srgbClr val="FFFFFF"/>
                </a:solidFill>
              </a:defRPr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773075"/>
            <a:ext cx="7772400" cy="371512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232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3456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6601"/>
            <a:ext cx="2895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i="0" dirty="0"/>
              <a:t>USAID </a:t>
            </a:r>
            <a:r>
              <a:rPr lang="en-US" i="0" dirty="0" err="1"/>
              <a:t>Okuu</a:t>
            </a:r>
            <a:r>
              <a:rPr lang="en-US" i="0" dirty="0"/>
              <a:t> </a:t>
            </a:r>
            <a:r>
              <a:rPr lang="en-US" i="0" dirty="0" err="1"/>
              <a:t>Keremet</a:t>
            </a:r>
            <a:r>
              <a:rPr lang="en-US" i="0" dirty="0"/>
              <a:t>! Project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48229"/>
            <a:ext cx="2073910" cy="162224"/>
          </a:xfrm>
        </p:spPr>
        <p:txBody>
          <a:bodyPr>
            <a:spAutoFit/>
          </a:bodyPr>
          <a:lstStyle>
            <a:lvl1pPr marL="0" indent="0" algn="r">
              <a:buNone/>
              <a:defRPr sz="454" baseline="0">
                <a:solidFill>
                  <a:srgbClr val="FFFFFF"/>
                </a:solidFill>
              </a:defRPr>
            </a:lvl1pPr>
            <a:lvl2pPr marL="174021" indent="0">
              <a:buNone/>
              <a:defRPr sz="1361">
                <a:solidFill>
                  <a:schemeClr val="bg1"/>
                </a:solidFill>
              </a:defRPr>
            </a:lvl2pPr>
            <a:lvl3pPr marL="348044" indent="0">
              <a:buNone/>
              <a:defRPr sz="1210">
                <a:solidFill>
                  <a:schemeClr val="bg1"/>
                </a:solidFill>
              </a:defRPr>
            </a:lvl3pPr>
            <a:lvl4pPr marL="517264" indent="0">
              <a:buNone/>
              <a:defRPr sz="1058">
                <a:solidFill>
                  <a:schemeClr val="bg1"/>
                </a:solidFill>
              </a:defRPr>
            </a:lvl4pPr>
            <a:lvl5pPr marL="775297" indent="0">
              <a:buNone/>
              <a:defRPr sz="9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773075"/>
            <a:ext cx="7772400" cy="371512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4764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3456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210">
                <a:solidFill>
                  <a:srgbClr val="6C6463"/>
                </a:solidFill>
              </a:defRPr>
            </a:lvl1pPr>
            <a:lvl2pPr>
              <a:defRPr sz="1210">
                <a:solidFill>
                  <a:srgbClr val="6C6463"/>
                </a:solidFill>
              </a:defRPr>
            </a:lvl2pPr>
            <a:lvl3pPr>
              <a:defRPr sz="1210">
                <a:solidFill>
                  <a:srgbClr val="6C6463"/>
                </a:solidFill>
              </a:defRPr>
            </a:lvl3pPr>
            <a:lvl4pPr>
              <a:defRPr sz="1058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109830"/>
            <a:ext cx="2073910" cy="162224"/>
          </a:xfrm>
        </p:spPr>
        <p:txBody>
          <a:bodyPr>
            <a:spAutoFit/>
          </a:bodyPr>
          <a:lstStyle>
            <a:lvl1pPr marL="0" indent="0" algn="r">
              <a:buNone/>
              <a:defRPr sz="454" baseline="0">
                <a:solidFill>
                  <a:srgbClr val="FFFFFF"/>
                </a:solidFill>
              </a:defRPr>
            </a:lvl1pPr>
            <a:lvl2pPr marL="174021" indent="0">
              <a:buNone/>
              <a:defRPr sz="1361">
                <a:solidFill>
                  <a:schemeClr val="bg1"/>
                </a:solidFill>
              </a:defRPr>
            </a:lvl2pPr>
            <a:lvl3pPr marL="348044" indent="0">
              <a:buNone/>
              <a:defRPr sz="1210">
                <a:solidFill>
                  <a:schemeClr val="bg1"/>
                </a:solidFill>
              </a:defRPr>
            </a:lvl3pPr>
            <a:lvl4pPr marL="517264" indent="0">
              <a:buNone/>
              <a:defRPr sz="1058">
                <a:solidFill>
                  <a:schemeClr val="bg1"/>
                </a:solidFill>
              </a:defRPr>
            </a:lvl4pPr>
            <a:lvl5pPr marL="775297" indent="0">
              <a:buNone/>
              <a:defRPr sz="9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859022"/>
            <a:ext cx="3657600" cy="650691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3767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3456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109830"/>
            <a:ext cx="2073910" cy="162224"/>
          </a:xfrm>
        </p:spPr>
        <p:txBody>
          <a:bodyPr>
            <a:spAutoFit/>
          </a:bodyPr>
          <a:lstStyle>
            <a:lvl1pPr marL="0" indent="0" algn="r">
              <a:buNone/>
              <a:defRPr sz="454" baseline="0">
                <a:solidFill>
                  <a:srgbClr val="FFFFFF"/>
                </a:solidFill>
              </a:defRPr>
            </a:lvl1pPr>
            <a:lvl2pPr marL="174021" indent="0">
              <a:buNone/>
              <a:defRPr sz="1361">
                <a:solidFill>
                  <a:schemeClr val="bg1"/>
                </a:solidFill>
              </a:defRPr>
            </a:lvl2pPr>
            <a:lvl3pPr marL="348044" indent="0">
              <a:buNone/>
              <a:defRPr sz="1210">
                <a:solidFill>
                  <a:schemeClr val="bg1"/>
                </a:solidFill>
              </a:defRPr>
            </a:lvl3pPr>
            <a:lvl4pPr marL="517264" indent="0">
              <a:buNone/>
              <a:defRPr sz="1058">
                <a:solidFill>
                  <a:schemeClr val="bg1"/>
                </a:solidFill>
              </a:defRPr>
            </a:lvl4pPr>
            <a:lvl5pPr marL="775297" indent="0">
              <a:buNone/>
              <a:defRPr sz="9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282055"/>
            <a:ext cx="3885896" cy="650691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8468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and a girl sitting on a couch&#10;&#10;Description automatically generated">
            <a:extLst>
              <a:ext uri="{FF2B5EF4-FFF2-40B4-BE49-F238E27FC236}">
                <a16:creationId xmlns:a16="http://schemas.microsoft.com/office/drawing/2014/main" id="{835EDD97-9E83-403D-9A56-7A6C94C72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976" b="8972"/>
          <a:stretch/>
        </p:blipFill>
        <p:spPr>
          <a:xfrm>
            <a:off x="152399" y="102309"/>
            <a:ext cx="8853014" cy="498280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1109830"/>
            <a:ext cx="2073910" cy="162224"/>
          </a:xfrm>
        </p:spPr>
        <p:txBody>
          <a:bodyPr>
            <a:spAutoFit/>
          </a:bodyPr>
          <a:lstStyle>
            <a:lvl1pPr marL="0" indent="0" algn="r">
              <a:buNone/>
              <a:defRPr sz="454" baseline="0">
                <a:solidFill>
                  <a:srgbClr val="FFFFFF"/>
                </a:solidFill>
              </a:defRPr>
            </a:lvl1pPr>
            <a:lvl2pPr marL="174021" indent="0">
              <a:buNone/>
              <a:defRPr sz="1361">
                <a:solidFill>
                  <a:schemeClr val="bg1"/>
                </a:solidFill>
              </a:defRPr>
            </a:lvl2pPr>
            <a:lvl3pPr marL="348044" indent="0">
              <a:buNone/>
              <a:defRPr sz="1210">
                <a:solidFill>
                  <a:schemeClr val="bg1"/>
                </a:solidFill>
              </a:defRPr>
            </a:lvl3pPr>
            <a:lvl4pPr marL="517264" indent="0">
              <a:buNone/>
              <a:defRPr sz="1058">
                <a:solidFill>
                  <a:schemeClr val="bg1"/>
                </a:solidFill>
              </a:defRPr>
            </a:lvl4pPr>
            <a:lvl5pPr marL="775297" indent="0">
              <a:buNone/>
              <a:defRPr sz="9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56601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210">
                <a:solidFill>
                  <a:schemeClr val="bg1"/>
                </a:solidFill>
              </a:defRPr>
            </a:lvl1pPr>
            <a:lvl2pPr marL="34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1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6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3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1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65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979A0CB5-6842-4270-B2B0-020545683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242" y="4317350"/>
            <a:ext cx="1416042" cy="54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717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8527"/>
            <a:ext cx="7772400" cy="1805070"/>
          </a:xfrm>
        </p:spPr>
        <p:txBody>
          <a:bodyPr anchor="b"/>
          <a:lstStyle>
            <a:lvl1pPr algn="ctr">
              <a:defRPr sz="453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23207"/>
            <a:ext cx="6858000" cy="1251787"/>
          </a:xfrm>
        </p:spPr>
        <p:txBody>
          <a:bodyPr/>
          <a:lstStyle>
            <a:lvl1pPr marL="0" indent="0" algn="ctr">
              <a:buNone/>
              <a:defRPr sz="1814"/>
            </a:lvl1pPr>
            <a:lvl2pPr marL="345643" indent="0" algn="ctr">
              <a:buNone/>
              <a:defRPr sz="1512"/>
            </a:lvl2pPr>
            <a:lvl3pPr marL="691286" indent="0" algn="ctr">
              <a:buNone/>
              <a:defRPr sz="1361"/>
            </a:lvl3pPr>
            <a:lvl4pPr marL="1036930" indent="0" algn="ctr">
              <a:buNone/>
              <a:defRPr sz="1210"/>
            </a:lvl4pPr>
            <a:lvl5pPr marL="1382573" indent="0" algn="ctr">
              <a:buNone/>
              <a:defRPr sz="1210"/>
            </a:lvl5pPr>
            <a:lvl6pPr marL="1728216" indent="0" algn="ctr">
              <a:buNone/>
              <a:defRPr sz="1210"/>
            </a:lvl6pPr>
            <a:lvl7pPr marL="2073859" indent="0" algn="ctr">
              <a:buNone/>
              <a:defRPr sz="1210"/>
            </a:lvl7pPr>
            <a:lvl8pPr marL="2419502" indent="0" algn="ctr">
              <a:buNone/>
              <a:defRPr sz="1210"/>
            </a:lvl8pPr>
            <a:lvl9pPr marL="2765146" indent="0" algn="ctr">
              <a:buNone/>
              <a:defRPr sz="121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225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630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92595"/>
            <a:ext cx="7886700" cy="2156722"/>
          </a:xfrm>
        </p:spPr>
        <p:txBody>
          <a:bodyPr anchor="b"/>
          <a:lstStyle>
            <a:lvl1pPr>
              <a:defRPr sz="453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69720"/>
            <a:ext cx="7886700" cy="1134169"/>
          </a:xfrm>
        </p:spPr>
        <p:txBody>
          <a:bodyPr/>
          <a:lstStyle>
            <a:lvl1pPr marL="0" indent="0">
              <a:buNone/>
              <a:defRPr sz="1814">
                <a:solidFill>
                  <a:schemeClr val="tx1"/>
                </a:solidFill>
              </a:defRPr>
            </a:lvl1pPr>
            <a:lvl2pPr marL="34564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2pPr>
            <a:lvl3pPr marL="691286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3pPr>
            <a:lvl4pPr marL="1036930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4pPr>
            <a:lvl5pPr marL="1382573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5pPr>
            <a:lvl6pPr marL="1728216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6pPr>
            <a:lvl7pPr marL="2073859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7pPr>
            <a:lvl8pPr marL="2419502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8pPr>
            <a:lvl9pPr marL="2765146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3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6097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80206"/>
            <a:ext cx="3886200" cy="32896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80206"/>
            <a:ext cx="3886200" cy="32896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18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6042"/>
            <a:ext cx="7886700" cy="10021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70990"/>
            <a:ext cx="3868340" cy="622893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45643" indent="0">
              <a:buNone/>
              <a:defRPr sz="1512" b="1"/>
            </a:lvl2pPr>
            <a:lvl3pPr marL="691286" indent="0">
              <a:buNone/>
              <a:defRPr sz="1361" b="1"/>
            </a:lvl3pPr>
            <a:lvl4pPr marL="1036930" indent="0">
              <a:buNone/>
              <a:defRPr sz="1210" b="1"/>
            </a:lvl4pPr>
            <a:lvl5pPr marL="1382573" indent="0">
              <a:buNone/>
              <a:defRPr sz="1210" b="1"/>
            </a:lvl5pPr>
            <a:lvl6pPr marL="1728216" indent="0">
              <a:buNone/>
              <a:defRPr sz="1210" b="1"/>
            </a:lvl6pPr>
            <a:lvl7pPr marL="2073859" indent="0">
              <a:buNone/>
              <a:defRPr sz="1210" b="1"/>
            </a:lvl7pPr>
            <a:lvl8pPr marL="2419502" indent="0">
              <a:buNone/>
              <a:defRPr sz="1210" b="1"/>
            </a:lvl8pPr>
            <a:lvl9pPr marL="2765146" indent="0">
              <a:buNone/>
              <a:defRPr sz="121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93883"/>
            <a:ext cx="3868340" cy="27856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70990"/>
            <a:ext cx="3887391" cy="622893"/>
          </a:xfrm>
        </p:spPr>
        <p:txBody>
          <a:bodyPr anchor="b"/>
          <a:lstStyle>
            <a:lvl1pPr marL="0" indent="0">
              <a:buNone/>
              <a:defRPr sz="1814" b="1"/>
            </a:lvl1pPr>
            <a:lvl2pPr marL="345643" indent="0">
              <a:buNone/>
              <a:defRPr sz="1512" b="1"/>
            </a:lvl2pPr>
            <a:lvl3pPr marL="691286" indent="0">
              <a:buNone/>
              <a:defRPr sz="1361" b="1"/>
            </a:lvl3pPr>
            <a:lvl4pPr marL="1036930" indent="0">
              <a:buNone/>
              <a:defRPr sz="1210" b="1"/>
            </a:lvl4pPr>
            <a:lvl5pPr marL="1382573" indent="0">
              <a:buNone/>
              <a:defRPr sz="1210" b="1"/>
            </a:lvl5pPr>
            <a:lvl6pPr marL="1728216" indent="0">
              <a:buNone/>
              <a:defRPr sz="1210" b="1"/>
            </a:lvl6pPr>
            <a:lvl7pPr marL="2073859" indent="0">
              <a:buNone/>
              <a:defRPr sz="1210" b="1"/>
            </a:lvl7pPr>
            <a:lvl8pPr marL="2419502" indent="0">
              <a:buNone/>
              <a:defRPr sz="1210" b="1"/>
            </a:lvl8pPr>
            <a:lvl9pPr marL="2765146" indent="0">
              <a:buNone/>
              <a:defRPr sz="121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93883"/>
            <a:ext cx="3887391" cy="27856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767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528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30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652"/>
            <a:ext cx="2949178" cy="1209781"/>
          </a:xfrm>
        </p:spPr>
        <p:txBody>
          <a:bodyPr anchor="b"/>
          <a:lstStyle>
            <a:lvl1pPr>
              <a:defRPr sz="24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6513"/>
            <a:ext cx="4629150" cy="3684551"/>
          </a:xfrm>
        </p:spPr>
        <p:txBody>
          <a:bodyPr/>
          <a:lstStyle>
            <a:lvl1pPr>
              <a:defRPr sz="2419"/>
            </a:lvl1pPr>
            <a:lvl2pPr>
              <a:defRPr sz="2117"/>
            </a:lvl2pPr>
            <a:lvl3pPr>
              <a:defRPr sz="1814"/>
            </a:lvl3pPr>
            <a:lvl4pPr>
              <a:defRPr sz="1512"/>
            </a:lvl4pPr>
            <a:lvl5pPr>
              <a:defRPr sz="1512"/>
            </a:lvl5pPr>
            <a:lvl6pPr>
              <a:defRPr sz="1512"/>
            </a:lvl6pPr>
            <a:lvl7pPr>
              <a:defRPr sz="1512"/>
            </a:lvl7pPr>
            <a:lvl8pPr>
              <a:defRPr sz="1512"/>
            </a:lvl8pPr>
            <a:lvl9pPr>
              <a:defRPr sz="151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55433"/>
            <a:ext cx="2949178" cy="2881631"/>
          </a:xfrm>
        </p:spPr>
        <p:txBody>
          <a:bodyPr/>
          <a:lstStyle>
            <a:lvl1pPr marL="0" indent="0">
              <a:buNone/>
              <a:defRPr sz="1210"/>
            </a:lvl1pPr>
            <a:lvl2pPr marL="345643" indent="0">
              <a:buNone/>
              <a:defRPr sz="1058"/>
            </a:lvl2pPr>
            <a:lvl3pPr marL="691286" indent="0">
              <a:buNone/>
              <a:defRPr sz="907"/>
            </a:lvl3pPr>
            <a:lvl4pPr marL="1036930" indent="0">
              <a:buNone/>
              <a:defRPr sz="756"/>
            </a:lvl4pPr>
            <a:lvl5pPr marL="1382573" indent="0">
              <a:buNone/>
              <a:defRPr sz="756"/>
            </a:lvl5pPr>
            <a:lvl6pPr marL="1728216" indent="0">
              <a:buNone/>
              <a:defRPr sz="756"/>
            </a:lvl6pPr>
            <a:lvl7pPr marL="2073859" indent="0">
              <a:buNone/>
              <a:defRPr sz="756"/>
            </a:lvl7pPr>
            <a:lvl8pPr marL="2419502" indent="0">
              <a:buNone/>
              <a:defRPr sz="756"/>
            </a:lvl8pPr>
            <a:lvl9pPr marL="2765146" indent="0">
              <a:buNone/>
              <a:defRPr sz="75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60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652"/>
            <a:ext cx="2949178" cy="1209781"/>
          </a:xfrm>
        </p:spPr>
        <p:txBody>
          <a:bodyPr anchor="b"/>
          <a:lstStyle>
            <a:lvl1pPr>
              <a:defRPr sz="24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6513"/>
            <a:ext cx="4629150" cy="3684551"/>
          </a:xfrm>
        </p:spPr>
        <p:txBody>
          <a:bodyPr anchor="t"/>
          <a:lstStyle>
            <a:lvl1pPr marL="0" indent="0">
              <a:buNone/>
              <a:defRPr sz="2419"/>
            </a:lvl1pPr>
            <a:lvl2pPr marL="345643" indent="0">
              <a:buNone/>
              <a:defRPr sz="2117"/>
            </a:lvl2pPr>
            <a:lvl3pPr marL="691286" indent="0">
              <a:buNone/>
              <a:defRPr sz="1814"/>
            </a:lvl3pPr>
            <a:lvl4pPr marL="1036930" indent="0">
              <a:buNone/>
              <a:defRPr sz="1512"/>
            </a:lvl4pPr>
            <a:lvl5pPr marL="1382573" indent="0">
              <a:buNone/>
              <a:defRPr sz="1512"/>
            </a:lvl5pPr>
            <a:lvl6pPr marL="1728216" indent="0">
              <a:buNone/>
              <a:defRPr sz="1512"/>
            </a:lvl6pPr>
            <a:lvl7pPr marL="2073859" indent="0">
              <a:buNone/>
              <a:defRPr sz="1512"/>
            </a:lvl7pPr>
            <a:lvl8pPr marL="2419502" indent="0">
              <a:buNone/>
              <a:defRPr sz="1512"/>
            </a:lvl8pPr>
            <a:lvl9pPr marL="2765146" indent="0">
              <a:buNone/>
              <a:defRPr sz="151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55433"/>
            <a:ext cx="2949178" cy="2881631"/>
          </a:xfrm>
        </p:spPr>
        <p:txBody>
          <a:bodyPr/>
          <a:lstStyle>
            <a:lvl1pPr marL="0" indent="0">
              <a:buNone/>
              <a:defRPr sz="1210"/>
            </a:lvl1pPr>
            <a:lvl2pPr marL="345643" indent="0">
              <a:buNone/>
              <a:defRPr sz="1058"/>
            </a:lvl2pPr>
            <a:lvl3pPr marL="691286" indent="0">
              <a:buNone/>
              <a:defRPr sz="907"/>
            </a:lvl3pPr>
            <a:lvl4pPr marL="1036930" indent="0">
              <a:buNone/>
              <a:defRPr sz="756"/>
            </a:lvl4pPr>
            <a:lvl5pPr marL="1382573" indent="0">
              <a:buNone/>
              <a:defRPr sz="756"/>
            </a:lvl5pPr>
            <a:lvl6pPr marL="1728216" indent="0">
              <a:buNone/>
              <a:defRPr sz="756"/>
            </a:lvl6pPr>
            <a:lvl7pPr marL="2073859" indent="0">
              <a:buNone/>
              <a:defRPr sz="756"/>
            </a:lvl7pPr>
            <a:lvl8pPr marL="2419502" indent="0">
              <a:buNone/>
              <a:defRPr sz="756"/>
            </a:lvl8pPr>
            <a:lvl9pPr marL="2765146" indent="0">
              <a:buNone/>
              <a:defRPr sz="75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08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223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6041"/>
            <a:ext cx="1971675" cy="43938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6041"/>
            <a:ext cx="5800725" cy="43938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351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child, boy, indoor&#10;&#10;Description automatically generated">
            <a:extLst>
              <a:ext uri="{FF2B5EF4-FFF2-40B4-BE49-F238E27FC236}">
                <a16:creationId xmlns:a16="http://schemas.microsoft.com/office/drawing/2014/main" id="{54651C6B-7505-41BC-AD2D-71BD7F3DF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613" b="8289"/>
          <a:stretch/>
        </p:blipFill>
        <p:spPr>
          <a:xfrm>
            <a:off x="3" y="-12211"/>
            <a:ext cx="9146675" cy="527173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5386"/>
            <a:ext cx="2133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34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5386"/>
            <a:ext cx="2895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34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5386"/>
            <a:ext cx="2133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34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82607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925843"/>
            <a:ext cx="6033052" cy="675462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907">
                <a:solidFill>
                  <a:schemeClr val="bg1"/>
                </a:solidFill>
              </a:defRPr>
            </a:lvl1pPr>
            <a:lvl2pPr marL="259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7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36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9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5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1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73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814361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121245"/>
            <a:ext cx="2073910" cy="139397"/>
          </a:xfrm>
        </p:spPr>
        <p:txBody>
          <a:bodyPr>
            <a:spAutoFit/>
          </a:bodyPr>
          <a:lstStyle>
            <a:lvl1pPr marL="0" indent="0" algn="r">
              <a:buNone/>
              <a:defRPr sz="340" baseline="0">
                <a:solidFill>
                  <a:schemeClr val="bg1"/>
                </a:solidFill>
              </a:defRPr>
            </a:lvl1pPr>
            <a:lvl2pPr marL="130516" indent="0">
              <a:buNone/>
              <a:defRPr sz="1021">
                <a:solidFill>
                  <a:schemeClr val="bg1"/>
                </a:solidFill>
              </a:defRPr>
            </a:lvl2pPr>
            <a:lvl3pPr marL="261032" indent="0">
              <a:buNone/>
              <a:defRPr sz="907">
                <a:solidFill>
                  <a:schemeClr val="bg1"/>
                </a:solidFill>
              </a:defRPr>
            </a:lvl3pPr>
            <a:lvl4pPr marL="387948" indent="0">
              <a:buNone/>
              <a:defRPr sz="794">
                <a:solidFill>
                  <a:schemeClr val="bg1"/>
                </a:solidFill>
              </a:defRPr>
            </a:lvl4pPr>
            <a:lvl5pPr marL="581473" indent="0">
              <a:buNone/>
              <a:defRPr sz="68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BCBB0E68-D24E-406C-8AFF-0870FD926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796" y="52771"/>
            <a:ext cx="2297929" cy="8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8A60-36F1-4BB9-BD1D-774E71B35F8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3" y="3625311"/>
            <a:ext cx="3578087" cy="1115656"/>
          </a:xfrm>
        </p:spPr>
        <p:txBody>
          <a:bodyPr anchor="t">
            <a:normAutofit/>
          </a:bodyPr>
          <a:lstStyle>
            <a:lvl1pPr marL="0" indent="0" algn="l">
              <a:buNone/>
              <a:defRPr sz="68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“From the American People” Message here</a:t>
            </a:r>
          </a:p>
        </p:txBody>
      </p:sp>
    </p:spTree>
    <p:extLst>
      <p:ext uri="{BB962C8B-B14F-4D97-AF65-F5344CB8AC3E}">
        <p14:creationId xmlns:p14="http://schemas.microsoft.com/office/powerpoint/2010/main" val="4159389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907">
                <a:solidFill>
                  <a:srgbClr val="6C6463"/>
                </a:solidFill>
              </a:defRPr>
            </a:lvl1pPr>
            <a:lvl2pPr>
              <a:defRPr sz="907">
                <a:solidFill>
                  <a:srgbClr val="6C6463"/>
                </a:solidFill>
              </a:defRPr>
            </a:lvl2pPr>
            <a:lvl3pPr>
              <a:defRPr sz="907">
                <a:solidFill>
                  <a:srgbClr val="6C6463"/>
                </a:solidFill>
              </a:defRPr>
            </a:lvl3pPr>
            <a:lvl4pPr>
              <a:defRPr sz="794">
                <a:solidFill>
                  <a:srgbClr val="6C6463"/>
                </a:solidFill>
              </a:defRPr>
            </a:lvl4pPr>
            <a:lvl5pPr>
              <a:defRPr sz="907">
                <a:solidFill>
                  <a:srgbClr val="FFFFFF"/>
                </a:solidFill>
              </a:defRPr>
            </a:lvl5pPr>
            <a:lvl6pPr>
              <a:defRPr sz="1021"/>
            </a:lvl6pPr>
            <a:lvl7pPr>
              <a:defRPr sz="1021"/>
            </a:lvl7pPr>
            <a:lvl8pPr>
              <a:defRPr sz="1021"/>
            </a:lvl8pPr>
            <a:lvl9pPr>
              <a:defRPr sz="10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907">
                <a:solidFill>
                  <a:srgbClr val="6C6463"/>
                </a:solidFill>
              </a:defRPr>
            </a:lvl1pPr>
            <a:lvl2pPr>
              <a:defRPr sz="907">
                <a:solidFill>
                  <a:srgbClr val="6C6463"/>
                </a:solidFill>
              </a:defRPr>
            </a:lvl2pPr>
            <a:lvl3pPr>
              <a:defRPr sz="907">
                <a:solidFill>
                  <a:srgbClr val="6C6463"/>
                </a:solidFill>
              </a:defRPr>
            </a:lvl3pPr>
            <a:lvl4pPr>
              <a:defRPr sz="794">
                <a:solidFill>
                  <a:srgbClr val="6C6463"/>
                </a:solidFill>
              </a:defRPr>
            </a:lvl4pPr>
            <a:lvl5pPr>
              <a:defRPr sz="907">
                <a:solidFill>
                  <a:srgbClr val="FFFFFF"/>
                </a:solidFill>
              </a:defRPr>
            </a:lvl5pPr>
            <a:lvl6pPr>
              <a:defRPr sz="1021"/>
            </a:lvl6pPr>
            <a:lvl7pPr>
              <a:defRPr sz="1021"/>
            </a:lvl7pPr>
            <a:lvl8pPr>
              <a:defRPr sz="1021"/>
            </a:lvl8pPr>
            <a:lvl9pPr>
              <a:defRPr sz="10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76633"/>
            <a:ext cx="2133600" cy="12216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76633"/>
            <a:ext cx="2895600" cy="12216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76633"/>
            <a:ext cx="2133600" cy="12216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907">
                <a:solidFill>
                  <a:srgbClr val="6C6463"/>
                </a:solidFill>
              </a:defRPr>
            </a:lvl1pPr>
            <a:lvl2pPr>
              <a:defRPr sz="907">
                <a:solidFill>
                  <a:srgbClr val="6C6463"/>
                </a:solidFill>
              </a:defRPr>
            </a:lvl2pPr>
            <a:lvl3pPr>
              <a:defRPr sz="907">
                <a:solidFill>
                  <a:srgbClr val="6C6463"/>
                </a:solidFill>
              </a:defRPr>
            </a:lvl3pPr>
            <a:lvl4pPr>
              <a:defRPr sz="794">
                <a:solidFill>
                  <a:srgbClr val="6C6463"/>
                </a:solidFill>
              </a:defRPr>
            </a:lvl4pPr>
            <a:lvl5pPr>
              <a:defRPr sz="907">
                <a:solidFill>
                  <a:srgbClr val="FFFFFF"/>
                </a:solidFill>
              </a:defRPr>
            </a:lvl5pPr>
            <a:lvl6pPr>
              <a:defRPr sz="1021"/>
            </a:lvl6pPr>
            <a:lvl7pPr>
              <a:defRPr sz="1021"/>
            </a:lvl7pPr>
            <a:lvl8pPr>
              <a:defRPr sz="1021"/>
            </a:lvl8pPr>
            <a:lvl9pPr>
              <a:defRPr sz="10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91617"/>
            <a:ext cx="7772400" cy="552972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534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0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042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5386"/>
            <a:ext cx="2133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34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5386"/>
            <a:ext cx="2895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34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5386"/>
            <a:ext cx="2133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34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8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136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907">
                <a:solidFill>
                  <a:schemeClr val="bg1"/>
                </a:solidFill>
              </a:defRPr>
            </a:lvl1pPr>
            <a:lvl2pPr marL="259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7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36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9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5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1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73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5ECB40A4-1C23-4516-A0EB-CAE0A9B0A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517" y="254584"/>
            <a:ext cx="2095117" cy="81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661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5386"/>
            <a:ext cx="2133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34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5386"/>
            <a:ext cx="2895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34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5386"/>
            <a:ext cx="2133600" cy="1446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34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591617"/>
            <a:ext cx="7772400" cy="5529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8485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8527"/>
            <a:ext cx="7772400" cy="180507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23207"/>
            <a:ext cx="6858000" cy="125178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752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073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92595"/>
            <a:ext cx="7886700" cy="215672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69721"/>
            <a:ext cx="7886700" cy="113416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32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80206"/>
            <a:ext cx="3886200" cy="32896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80206"/>
            <a:ext cx="3886200" cy="32896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05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6043"/>
            <a:ext cx="7886700" cy="10021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70990"/>
            <a:ext cx="3868340" cy="6228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93883"/>
            <a:ext cx="3868340" cy="27856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70990"/>
            <a:ext cx="3887391" cy="6228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93883"/>
            <a:ext cx="3887391" cy="27856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87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296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73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652"/>
            <a:ext cx="2949178" cy="120978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6513"/>
            <a:ext cx="4629150" cy="36845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55433"/>
            <a:ext cx="2949178" cy="288163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09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065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5652"/>
            <a:ext cx="2949178" cy="120978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6513"/>
            <a:ext cx="4629150" cy="368455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55433"/>
            <a:ext cx="2949178" cy="288163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0558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8668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6041"/>
            <a:ext cx="1971675" cy="43938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6041"/>
            <a:ext cx="5800725" cy="43938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467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child, boy, indoor&#10;&#10;Description automatically generated">
            <a:extLst>
              <a:ext uri="{FF2B5EF4-FFF2-40B4-BE49-F238E27FC236}">
                <a16:creationId xmlns:a16="http://schemas.microsoft.com/office/drawing/2014/main" id="{54651C6B-7505-41BC-AD2D-71BD7F3DF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613" b="8289"/>
          <a:stretch/>
        </p:blipFill>
        <p:spPr>
          <a:xfrm>
            <a:off x="3" y="-12211"/>
            <a:ext cx="9146675" cy="527173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5546"/>
            <a:ext cx="2133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338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5546"/>
            <a:ext cx="2895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338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5546"/>
            <a:ext cx="2133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338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82607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925843"/>
            <a:ext cx="6033052" cy="675462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814361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121373"/>
            <a:ext cx="2073910" cy="139141"/>
          </a:xfrm>
        </p:spPr>
        <p:txBody>
          <a:bodyPr>
            <a:spAutoFit/>
          </a:bodyPr>
          <a:lstStyle>
            <a:lvl1pPr marL="0" indent="0" algn="r">
              <a:buNone/>
              <a:defRPr sz="338" baseline="0">
                <a:solidFill>
                  <a:schemeClr val="bg1"/>
                </a:solidFill>
              </a:defRPr>
            </a:lvl1pPr>
            <a:lvl2pPr marL="129480" indent="0">
              <a:buNone/>
              <a:defRPr sz="1013">
                <a:solidFill>
                  <a:schemeClr val="bg1"/>
                </a:solidFill>
              </a:defRPr>
            </a:lvl2pPr>
            <a:lvl3pPr marL="258961" indent="0">
              <a:buNone/>
              <a:defRPr sz="900">
                <a:solidFill>
                  <a:schemeClr val="bg1"/>
                </a:solidFill>
              </a:defRPr>
            </a:lvl3pPr>
            <a:lvl4pPr marL="384869" indent="0">
              <a:buNone/>
              <a:defRPr sz="788">
                <a:solidFill>
                  <a:schemeClr val="bg1"/>
                </a:solidFill>
              </a:defRPr>
            </a:lvl4pPr>
            <a:lvl5pPr marL="576858" indent="0">
              <a:buNone/>
              <a:defRPr sz="6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BCBB0E68-D24E-406C-8AFF-0870FD926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796" y="52772"/>
            <a:ext cx="2297929" cy="8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8A60-36F1-4BB9-BD1D-774E71B35F8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3" y="3625312"/>
            <a:ext cx="3578087" cy="1115656"/>
          </a:xfrm>
        </p:spPr>
        <p:txBody>
          <a:bodyPr anchor="t">
            <a:normAutofit/>
          </a:bodyPr>
          <a:lstStyle>
            <a:lvl1pPr marL="0" indent="0" algn="l">
              <a:buNone/>
              <a:defRPr sz="675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“From the American People” Message here</a:t>
            </a:r>
          </a:p>
        </p:txBody>
      </p:sp>
    </p:spTree>
    <p:extLst>
      <p:ext uri="{BB962C8B-B14F-4D97-AF65-F5344CB8AC3E}">
        <p14:creationId xmlns:p14="http://schemas.microsoft.com/office/powerpoint/2010/main" val="3422868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900">
                <a:solidFill>
                  <a:srgbClr val="6C6463"/>
                </a:solidFill>
              </a:defRPr>
            </a:lvl1pPr>
            <a:lvl2pPr>
              <a:defRPr sz="900">
                <a:solidFill>
                  <a:srgbClr val="6C6463"/>
                </a:solidFill>
              </a:defRPr>
            </a:lvl2pPr>
            <a:lvl3pPr>
              <a:defRPr sz="900">
                <a:solidFill>
                  <a:srgbClr val="6C6463"/>
                </a:solidFill>
              </a:defRPr>
            </a:lvl3pPr>
            <a:lvl4pPr>
              <a:defRPr sz="788">
                <a:solidFill>
                  <a:srgbClr val="6C6463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900">
                <a:solidFill>
                  <a:srgbClr val="6C6463"/>
                </a:solidFill>
              </a:defRPr>
            </a:lvl1pPr>
            <a:lvl2pPr>
              <a:defRPr sz="900">
                <a:solidFill>
                  <a:srgbClr val="6C6463"/>
                </a:solidFill>
              </a:defRPr>
            </a:lvl2pPr>
            <a:lvl3pPr>
              <a:defRPr sz="900">
                <a:solidFill>
                  <a:srgbClr val="6C6463"/>
                </a:solidFill>
              </a:defRPr>
            </a:lvl3pPr>
            <a:lvl4pPr>
              <a:defRPr sz="788">
                <a:solidFill>
                  <a:srgbClr val="6C6463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76633"/>
            <a:ext cx="2133600" cy="12216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76633"/>
            <a:ext cx="2895600" cy="12216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76633"/>
            <a:ext cx="2133600" cy="12216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50" y="1296987"/>
            <a:ext cx="2514904" cy="3200400"/>
          </a:xfrm>
        </p:spPr>
        <p:txBody>
          <a:bodyPr>
            <a:normAutofit/>
          </a:bodyPr>
          <a:lstStyle>
            <a:lvl1pPr>
              <a:defRPr sz="900">
                <a:solidFill>
                  <a:srgbClr val="6C6463"/>
                </a:solidFill>
              </a:defRPr>
            </a:lvl1pPr>
            <a:lvl2pPr>
              <a:defRPr sz="900">
                <a:solidFill>
                  <a:srgbClr val="6C6463"/>
                </a:solidFill>
              </a:defRPr>
            </a:lvl2pPr>
            <a:lvl3pPr>
              <a:defRPr sz="900">
                <a:solidFill>
                  <a:srgbClr val="6C6463"/>
                </a:solidFill>
              </a:defRPr>
            </a:lvl3pPr>
            <a:lvl4pPr>
              <a:defRPr sz="788">
                <a:solidFill>
                  <a:srgbClr val="6C6463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95208"/>
            <a:ext cx="7772400" cy="549381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076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5546"/>
            <a:ext cx="2133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338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5546"/>
            <a:ext cx="2895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338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5546"/>
            <a:ext cx="2133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338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8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5ECB40A4-1C23-4516-A0EB-CAE0A9B0A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517" y="254584"/>
            <a:ext cx="2095117" cy="81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3079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5546"/>
            <a:ext cx="2133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338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5546"/>
            <a:ext cx="2895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338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5546"/>
            <a:ext cx="2133600" cy="14433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338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595209"/>
            <a:ext cx="7772400" cy="5493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4826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OKUU KEREMET!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6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14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1pPr>
            <a:lvl2pPr>
              <a:defRPr sz="1600">
                <a:solidFill>
                  <a:srgbClr val="6C6463"/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11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4207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IMPROVED BASIC EDUCATION IN THE KYRGYZ REPUBLIC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4" r:id="rId2"/>
    <p:sldLayoutId id="2147483654" r:id="rId3"/>
    <p:sldLayoutId id="2147483708" r:id="rId4"/>
    <p:sldLayoutId id="2147483709" r:id="rId5"/>
    <p:sldLayoutId id="2147483758" r:id="rId6"/>
    <p:sldLayoutId id="2147483710" r:id="rId7"/>
    <p:sldLayoutId id="2147483711" r:id="rId8"/>
    <p:sldLayoutId id="2147483712" r:id="rId9"/>
    <p:sldLayoutId id="2147483714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696" r:id="rId17"/>
    <p:sldLayoutId id="2147483762" r:id="rId18"/>
    <p:sldLayoutId id="2147483763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•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773076"/>
            <a:ext cx="7772400" cy="3715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76169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169"/>
            <a:ext cx="2895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76169"/>
            <a:ext cx="2133600" cy="16222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1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9912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hf hdr="0"/>
  <p:txStyles>
    <p:titleStyle>
      <a:lvl1pPr algn="l" defTabSz="345643" rtl="0" eaLnBrk="1" latinLnBrk="0" hangingPunct="1">
        <a:spcBef>
          <a:spcPct val="0"/>
        </a:spcBef>
        <a:buNone/>
        <a:defRPr sz="1814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174022" indent="-174022" algn="l" defTabSz="345643" rtl="0" eaLnBrk="1" latinLnBrk="0" hangingPunct="1">
        <a:spcBef>
          <a:spcPts val="0"/>
        </a:spcBef>
        <a:spcAft>
          <a:spcPts val="605"/>
        </a:spcAft>
        <a:buFont typeface="Arial"/>
        <a:buChar char="•"/>
        <a:defRPr sz="121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517265" indent="-174022" algn="l" defTabSz="345643" rtl="0" eaLnBrk="1" latinLnBrk="0" hangingPunct="1">
        <a:spcBef>
          <a:spcPts val="0"/>
        </a:spcBef>
        <a:spcAft>
          <a:spcPts val="605"/>
        </a:spcAft>
        <a:buFont typeface="Arial"/>
        <a:buChar char="–"/>
        <a:defRPr sz="121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691286" indent="-174022" algn="l" defTabSz="345643" rtl="0" eaLnBrk="1" latinLnBrk="0" hangingPunct="1">
        <a:spcBef>
          <a:spcPct val="20000"/>
        </a:spcBef>
        <a:buFont typeface="Arial"/>
        <a:buChar char="•"/>
        <a:defRPr sz="1361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866508" indent="-175222" algn="l" defTabSz="345643" rtl="0" eaLnBrk="1" latinLnBrk="0" hangingPunct="1">
        <a:spcBef>
          <a:spcPct val="20000"/>
        </a:spcBef>
        <a:buFont typeface="Arial"/>
        <a:buChar char="–"/>
        <a:defRPr sz="121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949319" indent="-174022" algn="l" defTabSz="345643" rtl="0" eaLnBrk="1" latinLnBrk="0" hangingPunct="1">
        <a:spcBef>
          <a:spcPct val="20000"/>
        </a:spcBef>
        <a:buFont typeface="Arial"/>
        <a:buChar char="»"/>
        <a:defRPr sz="1058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1901038" indent="-172822" algn="l" defTabSz="345643" rtl="0" eaLnBrk="1" latinLnBrk="0" hangingPunct="1">
        <a:spcBef>
          <a:spcPct val="20000"/>
        </a:spcBef>
        <a:buFont typeface="Arial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6pPr>
      <a:lvl7pPr marL="2246681" indent="-172822" algn="l" defTabSz="345643" rtl="0" eaLnBrk="1" latinLnBrk="0" hangingPunct="1">
        <a:spcBef>
          <a:spcPct val="20000"/>
        </a:spcBef>
        <a:buFont typeface="Arial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7pPr>
      <a:lvl8pPr marL="2592324" indent="-172822" algn="l" defTabSz="345643" rtl="0" eaLnBrk="1" latinLnBrk="0" hangingPunct="1">
        <a:spcBef>
          <a:spcPct val="20000"/>
        </a:spcBef>
        <a:buFont typeface="Arial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8pPr>
      <a:lvl9pPr marL="2937967" indent="-172822" algn="l" defTabSz="345643" rtl="0" eaLnBrk="1" latinLnBrk="0" hangingPunct="1">
        <a:spcBef>
          <a:spcPct val="20000"/>
        </a:spcBef>
        <a:buFont typeface="Arial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5643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1286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6930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2573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28216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3859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19502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65146" algn="l" defTabSz="345643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6042"/>
            <a:ext cx="7886700" cy="100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80206"/>
            <a:ext cx="7886700" cy="3289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805520"/>
            <a:ext cx="20574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05520"/>
            <a:ext cx="30861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805520"/>
            <a:ext cx="20574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4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</p:sldLayoutIdLst>
  <p:txStyles>
    <p:titleStyle>
      <a:lvl1pPr algn="l" defTabSz="691286" rtl="0" eaLnBrk="1" latinLnBrk="0" hangingPunct="1">
        <a:lnSpc>
          <a:spcPct val="90000"/>
        </a:lnSpc>
        <a:spcBef>
          <a:spcPct val="0"/>
        </a:spcBef>
        <a:buNone/>
        <a:defRPr sz="33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2822" indent="-172822" algn="l" defTabSz="691286" rtl="0" eaLnBrk="1" latinLnBrk="0" hangingPunct="1">
        <a:lnSpc>
          <a:spcPct val="90000"/>
        </a:lnSpc>
        <a:spcBef>
          <a:spcPts val="756"/>
        </a:spcBef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1pPr>
      <a:lvl2pPr marL="518465" indent="-172822" algn="l" defTabSz="69128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864108" indent="-172822" algn="l" defTabSz="69128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3pPr>
      <a:lvl4pPr marL="1209751" indent="-172822" algn="l" defTabSz="69128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555394" indent="-172822" algn="l" defTabSz="69128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901038" indent="-172822" algn="l" defTabSz="69128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246681" indent="-172822" algn="l" defTabSz="69128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592324" indent="-172822" algn="l" defTabSz="69128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937967" indent="-172822" algn="l" defTabSz="691286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5643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1286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6930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2573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28216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3859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19502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65146" algn="l" defTabSz="69128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6043"/>
            <a:ext cx="7886700" cy="100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80206"/>
            <a:ext cx="7886700" cy="3289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805520"/>
            <a:ext cx="20574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E5FBE-35D2-4203-8E78-DC35CCE1401F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05520"/>
            <a:ext cx="30861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805520"/>
            <a:ext cx="2057400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F4050-1E00-4143-850F-6A553F89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5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0AAD5-93D7-7A78-A7B8-7FA6DF28F6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2C8F94-9D67-854F-8417-3B884156945E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180D9-EAB9-D896-07A7-F959FF479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OKUU KEREMET!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44194-6147-3D9C-036F-0427D067C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2EE588-C4C2-74DE-FCC1-9ECB953B05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F364C7-815F-6027-BA5E-0A6C99EC6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Использование программы </a:t>
            </a:r>
            <a:r>
              <a:rPr lang="ru-RU" dirty="0" err="1"/>
              <a:t>БаалооАпп</a:t>
            </a:r>
            <a:r>
              <a:rPr lang="ru-RU" dirty="0"/>
              <a:t> для оценки уроков, предоставляемых учителями  для добровольной аттестации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55798-5988-202E-0070-120792DD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946" y="402606"/>
            <a:ext cx="201185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66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4E14419-537D-4E61-3ECE-07A196781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/>
          <a:lstStyle/>
          <a:p>
            <a:r>
              <a:rPr lang="ru-RU" dirty="0"/>
              <a:t>Если вы нажмете на имя учителя, вы увидите анализ урока и обратную связь по каждому параметру – здесь по планированию и обучению в соответствии с ГОСС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2355A-8D44-9A9C-3D3B-4CA33B65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16013"/>
            <a:ext cx="3810304" cy="2162347"/>
          </a:xfrm>
          <a:prstGeom prst="rect">
            <a:avLst/>
          </a:prstGeom>
          <a:noFill/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684D885-B5F5-2BA4-060B-75DED4A5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fld id="{AB18E012-EC0C-1649-A039-CB178266D114}" type="datetime1">
              <a:rPr lang="en-US" smtClean="0"/>
              <a:pPr>
                <a:spcAft>
                  <a:spcPts val="600"/>
                </a:spcAft>
              </a:pPr>
              <a:t>12/15/2023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691CA00-D41E-2688-1885-63B3424D2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OKUU KEREMET!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E453620-FDCB-8119-B091-0CCA40B9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EBCC6958-94D9-C522-5117-FD4DF9F8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</p:spPr>
        <p:txBody>
          <a:bodyPr/>
          <a:lstStyle/>
          <a:p>
            <a:r>
              <a:rPr lang="ru-RU" dirty="0"/>
              <a:t>Прочитайте полученный анализ урока и обратную связь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842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C09B4-9247-43E9-8E90-91C0DC4F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647287"/>
            <a:ext cx="3420438" cy="852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600" b="1" dirty="0" err="1"/>
              <a:t>Процент</a:t>
            </a:r>
            <a:r>
              <a:rPr lang="en-US" sz="2600" b="1" dirty="0"/>
              <a:t> </a:t>
            </a:r>
            <a:r>
              <a:rPr lang="en-US" sz="2600" b="1" dirty="0" err="1"/>
              <a:t>соответствия</a:t>
            </a:r>
            <a:r>
              <a:rPr lang="en-US" sz="2600" b="1" dirty="0"/>
              <a:t> </a:t>
            </a:r>
            <a:r>
              <a:rPr lang="en-US" sz="2600" b="1" dirty="0" err="1"/>
              <a:t>урока</a:t>
            </a:r>
            <a:r>
              <a:rPr lang="en-US" sz="2600" b="1" dirty="0"/>
              <a:t> </a:t>
            </a:r>
            <a:r>
              <a:rPr lang="en-US" sz="2600" b="1" dirty="0" err="1"/>
              <a:t>критериям</a:t>
            </a:r>
            <a:endParaRPr lang="en-US" sz="26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19133"/>
            <a:ext cx="266396" cy="509149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1580508"/>
            <a:ext cx="3223260" cy="207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DC1211-C55D-C709-0C4F-14C72200B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39" y="1761904"/>
            <a:ext cx="3419569" cy="300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ru-RU" sz="1500" dirty="0"/>
              <a:t>В этом отчете напротив имени учителя Вы видите процент соответствия его урока по трем параметрам, например, Темиров Аман  - 70%.  Это означает, что в форме заключения по оценке цифрового урока к аттестации Вы напишете, что урок Амана соответствует критериям, т.е. Аман получит 2 балла в электронном портфолио.</a:t>
            </a:r>
            <a:endParaRPr lang="en-US" sz="15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88482"/>
            <a:ext cx="4507025" cy="44110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D02C40-0A42-CF17-30DB-EEC35F78B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9" r="4" b="4"/>
          <a:stretch/>
        </p:blipFill>
        <p:spPr>
          <a:xfrm>
            <a:off x="4483341" y="604324"/>
            <a:ext cx="4069057" cy="39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7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 rot="16200000">
            <a:off x="7862313" y="1098609"/>
            <a:ext cx="2073910" cy="184666"/>
          </a:xfr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ru-RU" dirty="0">
                <a:latin typeface="Arial"/>
              </a:rPr>
              <a:t>ФОТО: «ОКУУ КЕРЕМЕТ!»</a:t>
            </a:r>
            <a:endParaRPr lang="en-US">
              <a:latin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CCE5460-4FB7-5647-9AB1-CEF5116A5DCA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dirty="0" smtClean="0"/>
              <a:pPr/>
              <a:t>12</a:t>
            </a:fld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latin typeface="Arial"/>
              </a:rPr>
              <a:t>Проект USAID «</a:t>
            </a:r>
            <a:r>
              <a:rPr lang="ru-RU" dirty="0" err="1">
                <a:latin typeface="Arial"/>
              </a:rPr>
              <a:t>Окуу</a:t>
            </a:r>
            <a:r>
              <a:rPr lang="ru-RU" dirty="0">
                <a:latin typeface="Arial"/>
              </a:rPr>
              <a:t> </a:t>
            </a:r>
            <a:r>
              <a:rPr lang="ru-RU" dirty="0" err="1">
                <a:latin typeface="Arial"/>
              </a:rPr>
              <a:t>керемет</a:t>
            </a:r>
            <a:r>
              <a:rPr lang="ru-RU" dirty="0">
                <a:latin typeface="Arial"/>
              </a:rPr>
              <a:t>!»</a:t>
            </a:r>
          </a:p>
          <a:p>
            <a:r>
              <a:rPr lang="ru-RU" dirty="0">
                <a:latin typeface="Arial"/>
              </a:rPr>
              <a:t>г. Бишкек 720040</a:t>
            </a:r>
          </a:p>
          <a:p>
            <a:r>
              <a:rPr lang="ru-RU" dirty="0">
                <a:latin typeface="Arial"/>
              </a:rPr>
              <a:t>б. </a:t>
            </a:r>
            <a:r>
              <a:rPr lang="ru-RU" dirty="0" err="1">
                <a:latin typeface="Arial"/>
              </a:rPr>
              <a:t>Эркиндик</a:t>
            </a:r>
            <a:r>
              <a:rPr lang="ru-RU" dirty="0">
                <a:latin typeface="Arial"/>
              </a:rPr>
              <a:t>, 30/1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4849813"/>
            <a:ext cx="2895600" cy="18573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rial"/>
              </a:rPr>
              <a:t>«Окуу керемет!»</a:t>
            </a:r>
            <a:endParaRPr lang="en-US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56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4A4EF-514D-1607-F7D8-88466851A4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4FB1AD-D69E-B741-965A-0BAE826C2FA6}" type="datetime1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93FEE-1F73-3F62-A19C-394EDCBC0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3B4B1-4182-CAC4-E102-16C516DB0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8CA337-D49A-75CA-5621-B221232C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БаалооАпп</a:t>
            </a:r>
            <a:r>
              <a:rPr lang="ru-RU" dirty="0"/>
              <a:t> и общая форма наблюдения урока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A99004-0330-EAE6-1E81-7397C8FCC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Общая информация:</a:t>
            </a:r>
          </a:p>
          <a:p>
            <a:r>
              <a:rPr lang="ru-RU" sz="1400" dirty="0"/>
              <a:t>Общая форма наблюдения урока была разработана разработчиком профессионального стандарта педагогического работника как инструмент оценки соответствия критериям, переведена в электронный формат в программу </a:t>
            </a:r>
            <a:r>
              <a:rPr lang="ru-RU" sz="1400" dirty="0" err="1"/>
              <a:t>БаалооАпп</a:t>
            </a:r>
            <a:r>
              <a:rPr lang="ru-RU" sz="1400" dirty="0"/>
              <a:t> и  апробирована проектом «</a:t>
            </a:r>
            <a:r>
              <a:rPr lang="ru-RU" sz="1400" dirty="0" err="1"/>
              <a:t>Окуу</a:t>
            </a:r>
            <a:r>
              <a:rPr lang="ru-RU" sz="1400" dirty="0"/>
              <a:t> </a:t>
            </a:r>
            <a:r>
              <a:rPr lang="ru-RU" sz="1400" dirty="0" err="1"/>
              <a:t>керемет</a:t>
            </a:r>
            <a:r>
              <a:rPr lang="ru-RU" sz="1400" dirty="0"/>
              <a:t>!» в целевых школах проекта</a:t>
            </a:r>
          </a:p>
          <a:p>
            <a:r>
              <a:rPr lang="ru-RU" sz="1400" dirty="0"/>
              <a:t>Утверждена Приказом МОН КР № 5455/1 от 22.11.2023 (Приложение 4 к Правилам проведения аттестации учителей общеобразовательных организаций Кыргызской Республики)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4099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4C41-1F80-4C60-BD25-EF11CF85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08" y="100500"/>
            <a:ext cx="6685631" cy="480131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</a:rPr>
              <a:t>Общая форма наблюдения урока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79026-F563-44F0-8CB9-0B39CF62E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97" y="835322"/>
            <a:ext cx="8748792" cy="4349453"/>
          </a:xfrm>
        </p:spPr>
        <p:txBody>
          <a:bodyPr>
            <a:normAutofit fontScale="25000" lnSpcReduction="20000"/>
          </a:bodyPr>
          <a:lstStyle/>
          <a:p>
            <a:pPr marL="604876" indent="-432054" algn="just">
              <a:lnSpc>
                <a:spcPct val="115000"/>
              </a:lnSpc>
              <a:spcAft>
                <a:spcPts val="605"/>
              </a:spcAft>
              <a:buFontTx/>
              <a:buChar char="-"/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Данная форма основана на компетентностях и требованиях к проведению обучения,  закрепленных в Государственном стандарте общего школьного образования, а также в профессиональном стандарте педагогического работника общеобразовательных организаций, утвержденном МОН КР (№1269/1 от 27 июня 2022 года). </a:t>
            </a:r>
          </a:p>
          <a:p>
            <a:pPr marL="604876" indent="-432054" algn="just">
              <a:lnSpc>
                <a:spcPct val="115000"/>
              </a:lnSpc>
              <a:spcAft>
                <a:spcPts val="605"/>
              </a:spcAft>
              <a:buFontTx/>
              <a:buChar char="-"/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Рекомендуется к применению для самооценки учителя, а также для проведения наблюдения урока руководителем ШМО, завучем (директором), методистом рай/</a:t>
            </a:r>
            <a:r>
              <a:rPr lang="ru-RU" sz="6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горОО</a:t>
            </a: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целью методической поддержки учителя или оценки соответствия требованиям профессионального стандарта и ГОСС</a:t>
            </a:r>
            <a:endParaRPr lang="ru-RU" sz="6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4876" indent="-432054" algn="just">
              <a:lnSpc>
                <a:spcPct val="115000"/>
              </a:lnSpc>
              <a:spcAft>
                <a:spcPts val="605"/>
              </a:spcAft>
              <a:buFontTx/>
              <a:buChar char="-"/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Данный инструмент поможет определить уровень преподавания по трем трудовым функциям учителя: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5"/>
              </a:spcAft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планирование и реализация обучения в соответствие с требованиями Государственного стандарта школьного образования;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5"/>
              </a:spcAft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мотивирующей безопасной образовательной среды;  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5"/>
              </a:spcAft>
            </a:pP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оценивание, предоставление обратной связи и отчетность относительно результатов обучения учащихся</a:t>
            </a:r>
            <a:r>
              <a:rPr lang="ru-RU" sz="3326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2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3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7C30-83D3-410D-B5DE-8415C5431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4481"/>
            <a:ext cx="7886700" cy="445684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Перечень трудовых функций (функциональная карта вида профессиональной деятельности из </a:t>
            </a:r>
            <a:r>
              <a:rPr lang="ru-RU" sz="1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Профстандарта</a:t>
            </a:r>
            <a:r>
              <a:rPr lang="ru-RU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учителя)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BDDE0E-A479-4A62-9072-B4848BD0A4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0790" y="1009988"/>
          <a:ext cx="8722895" cy="4213561"/>
        </p:xfrm>
        <a:graphic>
          <a:graphicData uri="http://schemas.openxmlformats.org/drawingml/2006/table">
            <a:tbl>
              <a:tblPr firstRow="1" firstCol="1" bandRow="1"/>
              <a:tblGrid>
                <a:gridCol w="853191">
                  <a:extLst>
                    <a:ext uri="{9D8B030D-6E8A-4147-A177-3AD203B41FA5}">
                      <a16:colId xmlns:a16="http://schemas.microsoft.com/office/drawing/2014/main" val="1465231496"/>
                    </a:ext>
                  </a:extLst>
                </a:gridCol>
                <a:gridCol w="1854179">
                  <a:extLst>
                    <a:ext uri="{9D8B030D-6E8A-4147-A177-3AD203B41FA5}">
                      <a16:colId xmlns:a16="http://schemas.microsoft.com/office/drawing/2014/main" val="1246819253"/>
                    </a:ext>
                  </a:extLst>
                </a:gridCol>
                <a:gridCol w="886781">
                  <a:extLst>
                    <a:ext uri="{9D8B030D-6E8A-4147-A177-3AD203B41FA5}">
                      <a16:colId xmlns:a16="http://schemas.microsoft.com/office/drawing/2014/main" val="2509536901"/>
                    </a:ext>
                  </a:extLst>
                </a:gridCol>
                <a:gridCol w="3374375">
                  <a:extLst>
                    <a:ext uri="{9D8B030D-6E8A-4147-A177-3AD203B41FA5}">
                      <a16:colId xmlns:a16="http://schemas.microsoft.com/office/drawing/2014/main" val="2025152466"/>
                    </a:ext>
                  </a:extLst>
                </a:gridCol>
                <a:gridCol w="702515">
                  <a:extLst>
                    <a:ext uri="{9D8B030D-6E8A-4147-A177-3AD203B41FA5}">
                      <a16:colId xmlns:a16="http://schemas.microsoft.com/office/drawing/2014/main" val="3152294013"/>
                    </a:ext>
                  </a:extLst>
                </a:gridCol>
                <a:gridCol w="1051854">
                  <a:extLst>
                    <a:ext uri="{9D8B030D-6E8A-4147-A177-3AD203B41FA5}">
                      <a16:colId xmlns:a16="http://schemas.microsoft.com/office/drawing/2014/main" val="2767278686"/>
                    </a:ext>
                  </a:extLst>
                </a:gridCol>
              </a:tblGrid>
              <a:tr h="709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Код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обобщенных трудовых функций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Уровень квалификации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трудовых функций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Код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Уровень квалификации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63880"/>
                  </a:ext>
                </a:extLst>
              </a:tr>
              <a:tr h="9263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Педагогическая деятельность по реализации образовательных программ в общеобразовательных организациях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Планирование и реализация обучения в соответствие с требованиями Государственного стандарта школьного образования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А1.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341132"/>
                  </a:ext>
                </a:extLst>
              </a:tr>
              <a:tr h="4531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Создание мотивирующей безопасной образовательной среды 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 2.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141405"/>
                  </a:ext>
                </a:extLst>
              </a:tr>
              <a:tr h="689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Оценивание, предоставление обратной связи и отчетность относительно результатов обучения учащихся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А3.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15380"/>
                  </a:ext>
                </a:extLst>
              </a:tr>
              <a:tr h="1277207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Общие\Сквозные функции: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С1. Создание условий для духовно-нравственного и социально-личностного развития обучающихся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С2. Эффективное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взаимодействие с участниками образовательного процесса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С3. Непрерывное профессиональное развитие.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С4. Соблюдение требований охраны труда, производственной санитарии и пожарной безопасности.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62" marR="23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950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53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4ECC7-FF8A-B475-807A-F944C0B99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B18E012-EC0C-1649-A039-CB178266D114}" type="datetime1">
              <a:rPr lang="en-US" smtClean="0"/>
              <a:pPr>
                <a:spcAft>
                  <a:spcPts val="600"/>
                </a:spcAft>
              </a:pPr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FCDE4-EFFE-1281-713A-1125BA826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OKUU KEREMET!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0F63B-DF4A-6240-7EDA-7E5D56D58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CE73E4A-DC7D-1B66-D5D2-764EDF75F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137648"/>
            <a:ext cx="7772400" cy="830997"/>
          </a:xfrm>
        </p:spPr>
        <p:txBody>
          <a:bodyPr/>
          <a:lstStyle/>
          <a:p>
            <a:pPr algn="ctr"/>
            <a:r>
              <a:rPr lang="ky-KG" b="1" dirty="0"/>
              <a:t>Критерии, использованные в универсальной форме наблюдения уроков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9BFD51-5D77-3E62-1519-88FE27D0A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419" y="1132816"/>
            <a:ext cx="8681634" cy="354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615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BBF5F-B62D-4C50-B788-3441AF7B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575" y="-22490"/>
            <a:ext cx="5876078" cy="427361"/>
          </a:xfrm>
        </p:spPr>
        <p:txBody>
          <a:bodyPr/>
          <a:lstStyle/>
          <a:p>
            <a:r>
              <a:rPr lang="ru-RU" sz="2419" b="1" dirty="0">
                <a:solidFill>
                  <a:srgbClr val="C00000"/>
                </a:solidFill>
              </a:rPr>
              <a:t>Универсальная форма наблюдения урока</a:t>
            </a:r>
            <a:endParaRPr lang="en-US" sz="2419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739A6C2-1554-4E25-993C-E35E6F9467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267911"/>
              </p:ext>
            </p:extLst>
          </p:nvPr>
        </p:nvGraphicFramePr>
        <p:xfrm>
          <a:off x="387458" y="404871"/>
          <a:ext cx="8245098" cy="9710105"/>
        </p:xfrm>
        <a:graphic>
          <a:graphicData uri="http://schemas.openxmlformats.org/drawingml/2006/table">
            <a:tbl>
              <a:tblPr firstRow="1" firstCol="1" bandRow="1"/>
              <a:tblGrid>
                <a:gridCol w="1805610">
                  <a:extLst>
                    <a:ext uri="{9D8B030D-6E8A-4147-A177-3AD203B41FA5}">
                      <a16:colId xmlns:a16="http://schemas.microsoft.com/office/drawing/2014/main" val="1018367099"/>
                    </a:ext>
                  </a:extLst>
                </a:gridCol>
                <a:gridCol w="2082430">
                  <a:extLst>
                    <a:ext uri="{9D8B030D-6E8A-4147-A177-3AD203B41FA5}">
                      <a16:colId xmlns:a16="http://schemas.microsoft.com/office/drawing/2014/main" val="2840303991"/>
                    </a:ext>
                  </a:extLst>
                </a:gridCol>
                <a:gridCol w="2090786">
                  <a:extLst>
                    <a:ext uri="{9D8B030D-6E8A-4147-A177-3AD203B41FA5}">
                      <a16:colId xmlns:a16="http://schemas.microsoft.com/office/drawing/2014/main" val="1080625988"/>
                    </a:ext>
                  </a:extLst>
                </a:gridCol>
                <a:gridCol w="2266272">
                  <a:extLst>
                    <a:ext uri="{9D8B030D-6E8A-4147-A177-3AD203B41FA5}">
                      <a16:colId xmlns:a16="http://schemas.microsoft.com/office/drawing/2014/main" val="2366377252"/>
                    </a:ext>
                  </a:extLst>
                </a:gridCol>
              </a:tblGrid>
              <a:tr h="6327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ky-KG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Нуждается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методической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поддержке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Соответствует требованиям профессионального стандарта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Превышает стандартные требования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058685"/>
                  </a:ext>
                </a:extLst>
              </a:tr>
              <a:tr h="147904">
                <a:tc gridSpan="4"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buSzPts val="110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Планирование и реализация обучения в соответствие с требования Государственного стандарта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155451"/>
                  </a:ext>
                </a:extLst>
              </a:tr>
              <a:tr h="1440827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ky-KG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 планов и их соответствие требованиям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  календарно-тематического плана  и/или плана-конспекта урока, либо планы не соответствуют требованиям.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Разработан календарно-тематический план и/или план-конспект урока в соответствии с требованиями к структуре и содержанию. Учитель может использовать ранее разработанные планы, внося изменения и корректируя их.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Разработан календарно-тематический план и/или план-конспект урока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568617"/>
                  </a:ext>
                </a:extLst>
              </a:tr>
              <a:tr h="1602442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Целеполагание</a:t>
                      </a: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Цели урока не представлены учащимся / представлены как цели  для учителя / не соответствуют критериям измеримости и достижимости / непонятны ученикам.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Цели урока  озвучены понятным образом/представлены  ученикам в виде измеряемых и достижимых результатов обучения учащихся на уроке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Цели урока озвучены/представлены ученикам как понятные, измеряемые, достижимые цели в виде ожидаемых результатов учащихся в соответствии с предметным стандартом и учебной программой, с учетом особенностей и потребностей учащихся.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504412"/>
                  </a:ext>
                </a:extLst>
              </a:tr>
              <a:tr h="955981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Логичность и последовательность структуры и содержания урока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Последовательность урока и его содержание не приводят к достижению целей урока в рамках отведенного времени.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Структура урока, содержание последовательно направлены на достижение запланированных целей урока в рамках отведенного времени.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Структура и содержание урока последовательны, при этом демонстрируется гибкость и адаптивность в проведении урока.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8" marR="51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243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1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F950-4128-4266-A1D5-8C0B7FA8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132" y="461440"/>
            <a:ext cx="6269737" cy="1432443"/>
          </a:xfrm>
        </p:spPr>
        <p:txBody>
          <a:bodyPr/>
          <a:lstStyle/>
          <a:p>
            <a:pPr algn="just"/>
            <a:r>
              <a:rPr lang="ru-RU" sz="2419" b="1" dirty="0">
                <a:solidFill>
                  <a:srgbClr val="C00000"/>
                </a:solidFill>
              </a:rPr>
              <a:t>Демонстрация использования универсальной формы наблюдения урока, через приложение </a:t>
            </a:r>
            <a:r>
              <a:rPr lang="en-US" sz="2419" b="1" dirty="0">
                <a:solidFill>
                  <a:srgbClr val="C00000"/>
                </a:solidFill>
              </a:rPr>
              <a:t>BaalooApp</a:t>
            </a:r>
            <a:br>
              <a:rPr lang="ru-RU" sz="2419" b="1" dirty="0">
                <a:solidFill>
                  <a:srgbClr val="C00000"/>
                </a:solidFill>
              </a:rPr>
            </a:br>
            <a:endParaRPr lang="en-US" sz="2419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3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51C47377-DB1E-D05D-98CC-83141F862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После регистрации (процесс регистрации вам показан в отдельной инструкции), вы должны создать группу (класс) учителей, чьи уроки вы оцениваете на основе видеоурока.</a:t>
            </a:r>
          </a:p>
          <a:p>
            <a:r>
              <a:rPr lang="ru-RU" dirty="0"/>
              <a:t>Далее вы смотрите видеоурок и оцениваете его по тем критериям, которые есть в программе и утверждены  в Положении (Приложение 4):</a:t>
            </a:r>
          </a:p>
          <a:p>
            <a:r>
              <a:rPr lang="ru-RU" dirty="0"/>
              <a:t>- сначала по критериям Планирования и обучения в </a:t>
            </a:r>
            <a:r>
              <a:rPr lang="ru-RU" dirty="0" err="1"/>
              <a:t>соответстии</a:t>
            </a:r>
            <a:r>
              <a:rPr lang="ru-RU" dirty="0"/>
              <a:t> с ГОСС </a:t>
            </a:r>
          </a:p>
          <a:p>
            <a:r>
              <a:rPr lang="ru-RU" dirty="0"/>
              <a:t>- потом по критериям Создание среды обучения</a:t>
            </a:r>
          </a:p>
          <a:p>
            <a:r>
              <a:rPr lang="ru-RU" dirty="0"/>
              <a:t>- затем по критериям Оценивание и обратная связь</a:t>
            </a:r>
          </a:p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30031E-98A8-FAB9-462B-B2F868C54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88577"/>
            <a:ext cx="4147088" cy="2386738"/>
          </a:xfrm>
          <a:prstGeom prst="rect">
            <a:avLst/>
          </a:prstGeom>
          <a:noFill/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AD2ED1F2-E096-9D4E-6F60-9EC40BCB5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fld id="{AB18E012-EC0C-1649-A039-CB178266D114}" type="datetime1">
              <a:rPr lang="en-US" smtClean="0"/>
              <a:pPr>
                <a:spcAft>
                  <a:spcPts val="600"/>
                </a:spcAft>
              </a:pPr>
              <a:t>12/15/2023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DB7E72A-61B2-A881-41D4-7B79E8D2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OKUU KEREMET!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D7A5104-21FC-8AA5-2F03-593CA927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F0600BC-0F95-F4E5-1357-A98F765E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</p:spPr>
        <p:txBody>
          <a:bodyPr/>
          <a:lstStyle/>
          <a:p>
            <a:r>
              <a:rPr lang="ru-RU" dirty="0"/>
              <a:t>Создайте в программе список учителей (класс)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67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0466BA-DFF3-EEF5-E876-3E49A16E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59" y="1296987"/>
            <a:ext cx="3088385" cy="3200400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FF2373-B29D-A258-B1F5-537F71CC7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/>
          <a:lstStyle/>
          <a:p>
            <a:r>
              <a:rPr lang="ru-RU" dirty="0"/>
              <a:t>На экране вы увидите по каждому критерию три пункта</a:t>
            </a:r>
          </a:p>
          <a:p>
            <a:r>
              <a:rPr lang="ru-RU" dirty="0"/>
              <a:t>Вам нужно выбрать один из пунктов, который в большей степени описывает то, что вы видите на уроке (видеоуроке)</a:t>
            </a:r>
          </a:p>
          <a:p>
            <a:r>
              <a:rPr lang="ru-RU" dirty="0"/>
              <a:t>Чтобы лучше запомнить критерии, распечатайте форму на бумаге и держите ее перед собой (Приложение 4 к Положению об аттестации)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F50A0AF-32D6-D8D0-A33F-63B00F70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fld id="{AB18E012-EC0C-1649-A039-CB178266D114}" type="datetime1">
              <a:rPr lang="en-US" smtClean="0"/>
              <a:pPr>
                <a:spcAft>
                  <a:spcPts val="600"/>
                </a:spcAft>
              </a:pPr>
              <a:t>12/15/2023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78CB039-3842-0A7D-4282-8E49BFF2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OKUU KEREMET!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6447791-371F-1C15-E3B0-5E7D2B89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78B8A5A8-E315-4CD0-F428-815D4113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</p:spPr>
        <p:txBody>
          <a:bodyPr/>
          <a:lstStyle/>
          <a:p>
            <a:r>
              <a:rPr lang="ru-RU" dirty="0"/>
              <a:t>Проведите обзор видеоурока и оцените его по критериям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47008"/>
      </p:ext>
    </p:extLst>
  </p:cSld>
  <p:clrMapOvr>
    <a:masterClrMapping/>
  </p:clrMapOvr>
</p:sld>
</file>

<file path=ppt/theme/theme1.xml><?xml version="1.0" encoding="utf-8"?>
<a:theme xmlns:a="http://schemas.openxmlformats.org/drawingml/2006/main" name="16.9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16.9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3bcf-0965-432d-9147-c5baa1a96112">
      <Terms xmlns="http://schemas.microsoft.com/office/infopath/2007/PartnerControls"/>
    </lcf76f155ced4ddcb4097134ff3c332f>
    <TaxCatchAll xmlns="1e103666-306f-4752-9523-f7f54dcca55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C96C1C9F17AD4BBB328E49DD1F7D6A" ma:contentTypeVersion="15" ma:contentTypeDescription="Create a new document." ma:contentTypeScope="" ma:versionID="ae41cd5fb3e0e7a4d89302df5896b83e">
  <xsd:schema xmlns:xsd="http://www.w3.org/2001/XMLSchema" xmlns:xs="http://www.w3.org/2001/XMLSchema" xmlns:p="http://schemas.microsoft.com/office/2006/metadata/properties" xmlns:ns2="b6363bcf-0965-432d-9147-c5baa1a96112" xmlns:ns3="1e103666-306f-4752-9523-f7f54dcca558" targetNamespace="http://schemas.microsoft.com/office/2006/metadata/properties" ma:root="true" ma:fieldsID="98c9dcf2be138c3c1c2cdf85660f6379" ns2:_="" ns3:_="">
    <xsd:import namespace="b6363bcf-0965-432d-9147-c5baa1a96112"/>
    <xsd:import namespace="1e103666-306f-4752-9523-f7f54dcca5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3bcf-0965-432d-9147-c5baa1a961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03666-306f-4752-9523-f7f54dcca55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a526889-7e15-4724-80cd-8bdbbf9f43e9}" ma:internalName="TaxCatchAll" ma:showField="CatchAllData" ma:web="1e103666-306f-4752-9523-f7f54dcca5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47B59D-80F4-4517-A625-59903C50D313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1e103666-306f-4752-9523-f7f54dcca558"/>
    <ds:schemaRef ds:uri="b6363bcf-0965-432d-9147-c5baa1a96112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BDE3EF-8DA1-43C2-95E9-AC86669F56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2C12B8-2B1D-4BD8-84BA-5849B0191D6D}">
  <ds:schemaRefs>
    <ds:schemaRef ds:uri="1e103666-306f-4752-9523-f7f54dcca558"/>
    <ds:schemaRef ds:uri="b6363bcf-0965-432d-9147-c5baa1a961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16.9-Template_12.7.2016</Template>
  <TotalTime>2845</TotalTime>
  <Words>861</Words>
  <Application>Microsoft Office PowerPoint</Application>
  <PresentationFormat>Custom</PresentationFormat>
  <Paragraphs>103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Gill Sans MT</vt:lpstr>
      <vt:lpstr>Times New Roman</vt:lpstr>
      <vt:lpstr>16.9-Template_12.7.2016</vt:lpstr>
      <vt:lpstr>1_16.9-Template_12.7.2016</vt:lpstr>
      <vt:lpstr>Тема Office</vt:lpstr>
      <vt:lpstr>1_Тема Office</vt:lpstr>
      <vt:lpstr>PowerPoint Presentation</vt:lpstr>
      <vt:lpstr>БаалооАпп и общая форма наблюдения урока</vt:lpstr>
      <vt:lpstr>Общая форма наблюдения урока</vt:lpstr>
      <vt:lpstr>Перечень трудовых функций (функциональная карта вида профессиональной деятельности из Профстандарта учителя)</vt:lpstr>
      <vt:lpstr>Критерии, использованные в универсальной форме наблюдения уроков</vt:lpstr>
      <vt:lpstr>Универсальная форма наблюдения урока</vt:lpstr>
      <vt:lpstr>Демонстрация использования универсальной формы наблюдения урока, через приложение BaalooApp </vt:lpstr>
      <vt:lpstr>Создайте в программе список учителей (класс)</vt:lpstr>
      <vt:lpstr>Проведите обзор видеоурока и оцените его по критериям</vt:lpstr>
      <vt:lpstr>Прочитайте полученный анализ урока и обратную связь</vt:lpstr>
      <vt:lpstr>Процент соответствия урока критериям</vt:lpstr>
      <vt:lpstr>PowerPoint Presentation</vt:lpstr>
    </vt:vector>
  </TitlesOfParts>
  <Company>USAID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COVER OPTION TITLE GOES HERE CAN  RUN THREE LINES</dc:title>
  <dc:creator>USAID</dc:creator>
  <cp:lastModifiedBy>Khamzina, Saule</cp:lastModifiedBy>
  <cp:revision>88</cp:revision>
  <dcterms:created xsi:type="dcterms:W3CDTF">2017-03-16T17:43:27Z</dcterms:created>
  <dcterms:modified xsi:type="dcterms:W3CDTF">2023-12-15T04:51:01Z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0x010100405C166961986B429123370230C21361</vt:lpwstr>
  </property>
  <property fmtid="{D5CDD505-2E9C-101B-9397-08002B2CF9AE}" pid="3" name="MediaServiceImageTags">
    <vt:lpwstr/>
  </property>
</Properties>
</file>