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2" r:id="rId5"/>
    <p:sldMasterId id="2147483798" r:id="rId6"/>
  </p:sldMasterIdLst>
  <p:notesMasterIdLst>
    <p:notesMasterId r:id="rId19"/>
  </p:notesMasterIdLst>
  <p:handoutMasterIdLst>
    <p:handoutMasterId r:id="rId20"/>
  </p:handoutMasterIdLst>
  <p:sldIdLst>
    <p:sldId id="1407" r:id="rId7"/>
    <p:sldId id="1410" r:id="rId8"/>
    <p:sldId id="1411" r:id="rId9"/>
    <p:sldId id="1360" r:id="rId10"/>
    <p:sldId id="1357" r:id="rId11"/>
    <p:sldId id="1408" r:id="rId12"/>
    <p:sldId id="1412" r:id="rId13"/>
    <p:sldId id="1413" r:id="rId14"/>
    <p:sldId id="1414" r:id="rId15"/>
    <p:sldId id="1415" r:id="rId16"/>
    <p:sldId id="1416" r:id="rId17"/>
    <p:sldId id="1409" r:id="rId18"/>
  </p:sldIdLst>
  <p:sldSz cx="9144000" cy="51847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3">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235FF-5B7E-098F-D5B7-852DD16886A6}" name="Mamytova, Aizada" initials="MA" userId="S::amamytova@rti.org::5ccc1779-cae4-4a2b-b2af-242e847437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rringer, Sarah" initials="BS" lastIdx="1" clrIdx="0">
    <p:extLst>
      <p:ext uri="{19B8F6BF-5375-455C-9EA6-DF929625EA0E}">
        <p15:presenceInfo xmlns:p15="http://schemas.microsoft.com/office/powerpoint/2012/main" userId="S::sbarringer@rti.org::401b5583-b627-4393-abb1-b473a2e7d2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6C"/>
    <a:srgbClr val="002F6C"/>
    <a:srgbClr val="BA0C2F"/>
    <a:srgbClr val="0067B9"/>
    <a:srgbClr val="E7E7E5"/>
    <a:srgbClr val="CFCDC9"/>
    <a:srgbClr val="FFFFFF"/>
    <a:srgbClr val="6C6463"/>
    <a:srgbClr val="651D32"/>
    <a:srgbClr val="A7C6E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876" y="108"/>
      </p:cViewPr>
      <p:guideLst>
        <p:guide orient="horz" pos="163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4D9E48-5E7F-D24C-87D5-695B18367D24}" type="datetimeFigureOut">
              <a:rPr lang="en-US" smtClean="0"/>
              <a:t>12/19/2023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dirty="0"/>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6357CE-B3EB-1B4A-84E5-C1E2DF427ABD}" type="datetimeFigureOut">
              <a:rPr lang="en-US" smtClean="0"/>
              <a:t>12/19/2023</a:t>
            </a:fld>
            <a:endParaRPr lang="en-US" dirty="0"/>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dirty="0"/>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4664A4D4-745D-44AA-833F-D1FA396D8130}"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457200" rtl="0" eaLnBrk="1" fontAlgn="auto" latinLnBrk="0" hangingPunct="1">
                <a:lnSpc>
                  <a:spcPct val="100000"/>
                </a:lnSpc>
                <a:spcBef>
                  <a:spcPct val="0"/>
                </a:spcBef>
                <a:spcAft>
                  <a:spcPct val="0"/>
                </a:spcAft>
                <a:buClrTx/>
                <a:buSzTx/>
                <a:buFontTx/>
                <a:buNone/>
                <a:tabLst/>
                <a:defRPr/>
              </a:pPr>
              <a:t>4</a:t>
            </a:fld>
            <a:endParaRPr kumimoji="0" lang="lv-LV"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09765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indoor, child, little&#10;&#10;Description automatically generated">
            <a:extLst>
              <a:ext uri="{FF2B5EF4-FFF2-40B4-BE49-F238E27FC236}">
                <a16:creationId xmlns:a16="http://schemas.microsoft.com/office/drawing/2014/main" id="{E4050C04-2CDC-450C-B75A-93E19463D8CB}"/>
              </a:ext>
            </a:extLst>
          </p:cNvPr>
          <p:cNvPicPr>
            <a:picLocks noChangeAspect="1"/>
          </p:cNvPicPr>
          <p:nvPr userDrawn="1"/>
        </p:nvPicPr>
        <p:blipFill>
          <a:blip r:embed="rId2"/>
          <a:stretch>
            <a:fillRect/>
          </a:stretch>
        </p:blipFill>
        <p:spPr>
          <a:xfrm>
            <a:off x="0" y="-42404"/>
            <a:ext cx="9136352" cy="6090901"/>
          </a:xfrm>
          <a:prstGeom prst="rect">
            <a:avLst/>
          </a:prstGeom>
        </p:spPr>
      </p:pic>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12/19/2023</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OKUU KEREMET!</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cxnSp>
        <p:nvCxnSpPr>
          <p:cNvPr id="14" name="Straight Connector 13"/>
          <p:cNvCxnSpPr/>
          <p:nvPr userDrawn="1"/>
        </p:nvCxnSpPr>
        <p:spPr>
          <a:xfrm>
            <a:off x="216989" y="300304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PHOTO CREDIT: USAID OKUU KEREMET! PROJECT</a:t>
            </a:r>
          </a:p>
        </p:txBody>
      </p:sp>
      <p:pic>
        <p:nvPicPr>
          <p:cNvPr id="2" name="Рисунок 2">
            <a:extLst>
              <a:ext uri="{FF2B5EF4-FFF2-40B4-BE49-F238E27FC236}">
                <a16:creationId xmlns:a16="http://schemas.microsoft.com/office/drawing/2014/main" id="{48B5860C-BF5E-F9C5-9D7A-63AB4C3CC56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172566" y="135699"/>
            <a:ext cx="2297929" cy="889298"/>
          </a:xfrm>
          <a:prstGeom prst="rect">
            <a:avLst/>
          </a:prstGeom>
          <a:noFill/>
          <a:ln w="9525">
            <a:noFill/>
            <a:miter lim="800000"/>
            <a:headEnd/>
            <a:tailEnd/>
          </a:ln>
        </p:spPr>
      </p:pic>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12/19/2023</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12/19/2023</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7" name="Text Placeholder 2"/>
          <p:cNvSpPr>
            <a:spLocks noGrp="1"/>
          </p:cNvSpPr>
          <p:nvPr>
            <p:ph idx="1" hasCustomPrompt="1"/>
          </p:nvPr>
        </p:nvSpPr>
        <p:spPr>
          <a:xfrm>
            <a:off x="685800" y="1296987"/>
            <a:ext cx="7772400"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12/19/2023</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lgn="ctr">
              <a:defRPr>
                <a:solidFill>
                  <a:srgbClr val="6C6463"/>
                </a:solidFill>
              </a:defRPr>
            </a:lvl1pPr>
          </a:lstStyle>
          <a:p>
            <a:r>
              <a:rPr lang="en-US" dirty="0"/>
              <a:t>OKUU KEREMET!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12/19/2023</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lgn="ctr">
              <a:defRPr>
                <a:solidFill>
                  <a:srgbClr val="6C6463"/>
                </a:solidFill>
              </a:defRPr>
            </a:lvl1pPr>
          </a:lstStyle>
          <a:p>
            <a:r>
              <a:rPr lang="en-US" dirty="0"/>
              <a:t>OKUU KEREMET!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12/19/2023</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OKUU KEREMET!</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12/19/2023</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8"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3987"/>
            <a:ext cx="4419600"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12/19/2023</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3" name="Text Placeholder 4"/>
          <p:cNvSpPr>
            <a:spLocks noGrp="1"/>
          </p:cNvSpPr>
          <p:nvPr>
            <p:ph type="body" sz="quarter" idx="12" hasCustomPrompt="1"/>
          </p:nvPr>
        </p:nvSpPr>
        <p:spPr>
          <a:xfrm rot="16200000">
            <a:off x="34427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2188567"/>
            <a:ext cx="3885896" cy="837665"/>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3" name="Picture 2" descr="A person and a couple children sitting at a table with books&#10;&#10;Description automatically generated with low confidence">
            <a:extLst>
              <a:ext uri="{FF2B5EF4-FFF2-40B4-BE49-F238E27FC236}">
                <a16:creationId xmlns:a16="http://schemas.microsoft.com/office/drawing/2014/main" id="{588417D8-582B-4916-8B4D-4C43A3DC3824}"/>
              </a:ext>
            </a:extLst>
          </p:cNvPr>
          <p:cNvPicPr>
            <a:picLocks noChangeAspect="1"/>
          </p:cNvPicPr>
          <p:nvPr userDrawn="1"/>
        </p:nvPicPr>
        <p:blipFill>
          <a:blip r:embed="rId2"/>
          <a:stretch>
            <a:fillRect/>
          </a:stretch>
        </p:blipFill>
        <p:spPr>
          <a:xfrm>
            <a:off x="-92332" y="-94344"/>
            <a:ext cx="9236332" cy="59944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6" name="Date Placeholder 3"/>
          <p:cNvSpPr>
            <a:spLocks noGrp="1"/>
          </p:cNvSpPr>
          <p:nvPr>
            <p:ph type="dt" sz="half" idx="2"/>
          </p:nvPr>
        </p:nvSpPr>
        <p:spPr>
          <a:xfrm>
            <a:off x="362857"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12/19/2023</a:t>
            </a:fld>
            <a:endParaRPr lang="en-US" dirty="0"/>
          </a:p>
        </p:txBody>
      </p:sp>
      <p:sp>
        <p:nvSpPr>
          <p:cNvPr id="8"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62B2EDEF-067D-4A8C-95E9-E654AEA00466}"/>
              </a:ext>
            </a:extLst>
          </p:cNvPr>
          <p:cNvPicPr>
            <a:picLocks noChangeAspect="1"/>
          </p:cNvPicPr>
          <p:nvPr userDrawn="1"/>
        </p:nvPicPr>
        <p:blipFill>
          <a:blip r:embed="rId3"/>
          <a:stretch>
            <a:fillRect/>
          </a:stretch>
        </p:blipFill>
        <p:spPr>
          <a:xfrm>
            <a:off x="152400" y="4267103"/>
            <a:ext cx="1723934" cy="670610"/>
          </a:xfrm>
          <a:prstGeom prst="rect">
            <a:avLst/>
          </a:prstGeom>
        </p:spPr>
      </p:pic>
    </p:spTree>
    <p:extLst>
      <p:ext uri="{BB962C8B-B14F-4D97-AF65-F5344CB8AC3E}">
        <p14:creationId xmlns:p14="http://schemas.microsoft.com/office/powerpoint/2010/main" val="182185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596F2-17B6-70A5-26D1-34B73555198C}"/>
              </a:ext>
            </a:extLst>
          </p:cNvPr>
          <p:cNvSpPr>
            <a:spLocks noGrp="1"/>
          </p:cNvSpPr>
          <p:nvPr>
            <p:ph type="ctrTitle"/>
          </p:nvPr>
        </p:nvSpPr>
        <p:spPr>
          <a:xfrm>
            <a:off x="1143000" y="1176270"/>
            <a:ext cx="6858000" cy="147732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B44FBAC-464A-EBB1-567E-3A4A4A59FA5E}"/>
              </a:ext>
            </a:extLst>
          </p:cNvPr>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0EE278-BE0E-550F-5901-FACEC0A289EE}"/>
              </a:ext>
            </a:extLst>
          </p:cNvPr>
          <p:cNvSpPr>
            <a:spLocks noGrp="1"/>
          </p:cNvSpPr>
          <p:nvPr>
            <p:ph type="dt" sz="half" idx="10"/>
          </p:nvPr>
        </p:nvSpPr>
        <p:spPr/>
        <p:txBody>
          <a:bodyPr/>
          <a:lstStyle/>
          <a:p>
            <a:fld id="{17927DC1-7627-43C4-8687-CC9BB5C6AB06}" type="datetimeFigureOut">
              <a:rPr lang="en-US" smtClean="0"/>
              <a:t>12/19/2023</a:t>
            </a:fld>
            <a:endParaRPr lang="en-US" dirty="0"/>
          </a:p>
        </p:txBody>
      </p:sp>
      <p:sp>
        <p:nvSpPr>
          <p:cNvPr id="5" name="Footer Placeholder 4">
            <a:extLst>
              <a:ext uri="{FF2B5EF4-FFF2-40B4-BE49-F238E27FC236}">
                <a16:creationId xmlns:a16="http://schemas.microsoft.com/office/drawing/2014/main" id="{001F1818-20AF-0384-19C5-D2523663EC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C8432F-129F-EB54-486B-D1F37B81B699}"/>
              </a:ext>
            </a:extLst>
          </p:cNvPr>
          <p:cNvSpPr>
            <a:spLocks noGrp="1"/>
          </p:cNvSpPr>
          <p:nvPr>
            <p:ph type="sldNum" sz="quarter" idx="12"/>
          </p:nvPr>
        </p:nvSpPr>
        <p:spPr/>
        <p:txBody>
          <a:bodyPr/>
          <a:lstStyle/>
          <a:p>
            <a:fld id="{048B080D-C4EB-4F19-A005-42316427DE17}" type="slidenum">
              <a:rPr lang="en-US" smtClean="0"/>
              <a:t>‹#›</a:t>
            </a:fld>
            <a:endParaRPr lang="en-US" dirty="0"/>
          </a:p>
        </p:txBody>
      </p:sp>
    </p:spTree>
    <p:extLst>
      <p:ext uri="{BB962C8B-B14F-4D97-AF65-F5344CB8AC3E}">
        <p14:creationId xmlns:p14="http://schemas.microsoft.com/office/powerpoint/2010/main" val="3659475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8527"/>
            <a:ext cx="7772400" cy="1805070"/>
          </a:xfrm>
        </p:spPr>
        <p:txBody>
          <a:bodyPr anchor="b"/>
          <a:lstStyle>
            <a:lvl1pPr algn="ctr">
              <a:defRPr sz="4536"/>
            </a:lvl1pPr>
          </a:lstStyle>
          <a:p>
            <a:r>
              <a:rPr lang="ru-RU"/>
              <a:t>Образец заголовка</a:t>
            </a:r>
            <a:endParaRPr lang="en-US" dirty="0"/>
          </a:p>
        </p:txBody>
      </p:sp>
      <p:sp>
        <p:nvSpPr>
          <p:cNvPr id="3" name="Subtitle 2"/>
          <p:cNvSpPr>
            <a:spLocks noGrp="1"/>
          </p:cNvSpPr>
          <p:nvPr>
            <p:ph type="subTitle" idx="1"/>
          </p:nvPr>
        </p:nvSpPr>
        <p:spPr>
          <a:xfrm>
            <a:off x="1143000" y="2723207"/>
            <a:ext cx="6858000" cy="1251787"/>
          </a:xfrm>
        </p:spPr>
        <p:txBody>
          <a:bodyPr/>
          <a:lstStyle>
            <a:lvl1pPr marL="0" indent="0" algn="ctr">
              <a:buNone/>
              <a:defRPr sz="1814"/>
            </a:lvl1pPr>
            <a:lvl2pPr marL="345643" indent="0" algn="ctr">
              <a:buNone/>
              <a:defRPr sz="1512"/>
            </a:lvl2pPr>
            <a:lvl3pPr marL="691286" indent="0" algn="ctr">
              <a:buNone/>
              <a:defRPr sz="1361"/>
            </a:lvl3pPr>
            <a:lvl4pPr marL="1036930" indent="0" algn="ctr">
              <a:buNone/>
              <a:defRPr sz="1210"/>
            </a:lvl4pPr>
            <a:lvl5pPr marL="1382573" indent="0" algn="ctr">
              <a:buNone/>
              <a:defRPr sz="1210"/>
            </a:lvl5pPr>
            <a:lvl6pPr marL="1728216" indent="0" algn="ctr">
              <a:buNone/>
              <a:defRPr sz="1210"/>
            </a:lvl6pPr>
            <a:lvl7pPr marL="2073859" indent="0" algn="ctr">
              <a:buNone/>
              <a:defRPr sz="1210"/>
            </a:lvl7pPr>
            <a:lvl8pPr marL="2419502" indent="0" algn="ctr">
              <a:buNone/>
              <a:defRPr sz="1210"/>
            </a:lvl8pPr>
            <a:lvl9pPr marL="2765146" indent="0" algn="ctr">
              <a:buNone/>
              <a:defRPr sz="121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930225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12/19/2023</a:t>
            </a:fld>
            <a:endParaRPr lang="en-US" dirty="0"/>
          </a:p>
        </p:txBody>
      </p:sp>
      <p:sp>
        <p:nvSpPr>
          <p:cNvPr id="9" name="Footer Placeholder 4"/>
          <p:cNvSpPr>
            <a:spLocks noGrp="1"/>
          </p:cNvSpPr>
          <p:nvPr>
            <p:ph type="ftr" sz="quarter" idx="3"/>
          </p:nvPr>
        </p:nvSpPr>
        <p:spPr>
          <a:xfrm>
            <a:off x="3124200" y="4760843"/>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OKUU KEREMET!</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601787"/>
            <a:ext cx="3886200" cy="1209781"/>
          </a:xfrm>
          <a:effectLst/>
        </p:spPr>
        <p:txBody>
          <a:bodyPr anchor="b" anchorCtr="0">
            <a:normAutofit/>
          </a:bodyPr>
          <a:lstStyle>
            <a:lvl1pPr>
              <a:defRPr sz="2400" baseline="0">
                <a:solidFill>
                  <a:schemeClr val="bg1"/>
                </a:solidFill>
                <a:latin typeface="Arial Narrow" panose="020B0606020202030204" pitchFamily="34" charset="0"/>
              </a:defRPr>
            </a:lvl1pPr>
          </a:lstStyle>
          <a:p>
            <a:r>
              <a:rPr lang="en-US"/>
              <a:t>OKUU KEREMET! PROJECT</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1600">
                <a:solidFill>
                  <a:schemeClr val="bg1"/>
                </a:solidFill>
                <a:latin typeface="Arial Narrow" panose="020B0606020202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Рисунок 2">
            <a:extLst>
              <a:ext uri="{FF2B5EF4-FFF2-40B4-BE49-F238E27FC236}">
                <a16:creationId xmlns:a16="http://schemas.microsoft.com/office/drawing/2014/main" id="{5ECB40A4-1C23-4516-A0EB-CAE0A9B0AB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553044" y="262086"/>
            <a:ext cx="1668896" cy="638353"/>
          </a:xfrm>
          <a:prstGeom prst="rect">
            <a:avLst/>
          </a:prstGeom>
          <a:noFill/>
          <a:ln w="9525">
            <a:noFill/>
            <a:miter lim="800000"/>
            <a:headEnd/>
            <a:tailEnd/>
          </a:ln>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503630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92595"/>
            <a:ext cx="7886700" cy="2156722"/>
          </a:xfrm>
        </p:spPr>
        <p:txBody>
          <a:bodyPr anchor="b"/>
          <a:lstStyle>
            <a:lvl1pPr>
              <a:defRPr sz="4536"/>
            </a:lvl1pPr>
          </a:lstStyle>
          <a:p>
            <a:r>
              <a:rPr lang="ru-RU"/>
              <a:t>Образец заголовка</a:t>
            </a:r>
            <a:endParaRPr lang="en-US" dirty="0"/>
          </a:p>
        </p:txBody>
      </p:sp>
      <p:sp>
        <p:nvSpPr>
          <p:cNvPr id="3" name="Text Placeholder 2"/>
          <p:cNvSpPr>
            <a:spLocks noGrp="1"/>
          </p:cNvSpPr>
          <p:nvPr>
            <p:ph type="body" idx="1"/>
          </p:nvPr>
        </p:nvSpPr>
        <p:spPr>
          <a:xfrm>
            <a:off x="623888" y="3469720"/>
            <a:ext cx="7886700" cy="1134169"/>
          </a:xfrm>
        </p:spPr>
        <p:txBody>
          <a:bodyPr/>
          <a:lstStyle>
            <a:lvl1pPr marL="0" indent="0">
              <a:buNone/>
              <a:defRPr sz="1814">
                <a:solidFill>
                  <a:schemeClr val="tx1"/>
                </a:solidFill>
              </a:defRPr>
            </a:lvl1pPr>
            <a:lvl2pPr marL="345643" indent="0">
              <a:buNone/>
              <a:defRPr sz="1512">
                <a:solidFill>
                  <a:schemeClr val="tx1">
                    <a:tint val="75000"/>
                  </a:schemeClr>
                </a:solidFill>
              </a:defRPr>
            </a:lvl2pPr>
            <a:lvl3pPr marL="691286" indent="0">
              <a:buNone/>
              <a:defRPr sz="1361">
                <a:solidFill>
                  <a:schemeClr val="tx1">
                    <a:tint val="75000"/>
                  </a:schemeClr>
                </a:solidFill>
              </a:defRPr>
            </a:lvl3pPr>
            <a:lvl4pPr marL="1036930" indent="0">
              <a:buNone/>
              <a:defRPr sz="1210">
                <a:solidFill>
                  <a:schemeClr val="tx1">
                    <a:tint val="75000"/>
                  </a:schemeClr>
                </a:solidFill>
              </a:defRPr>
            </a:lvl4pPr>
            <a:lvl5pPr marL="1382573" indent="0">
              <a:buNone/>
              <a:defRPr sz="1210">
                <a:solidFill>
                  <a:schemeClr val="tx1">
                    <a:tint val="75000"/>
                  </a:schemeClr>
                </a:solidFill>
              </a:defRPr>
            </a:lvl5pPr>
            <a:lvl6pPr marL="1728216" indent="0">
              <a:buNone/>
              <a:defRPr sz="1210">
                <a:solidFill>
                  <a:schemeClr val="tx1">
                    <a:tint val="75000"/>
                  </a:schemeClr>
                </a:solidFill>
              </a:defRPr>
            </a:lvl6pPr>
            <a:lvl7pPr marL="2073859" indent="0">
              <a:buNone/>
              <a:defRPr sz="1210">
                <a:solidFill>
                  <a:schemeClr val="tx1">
                    <a:tint val="75000"/>
                  </a:schemeClr>
                </a:solidFill>
              </a:defRPr>
            </a:lvl7pPr>
            <a:lvl8pPr marL="2419502" indent="0">
              <a:buNone/>
              <a:defRPr sz="1210">
                <a:solidFill>
                  <a:schemeClr val="tx1">
                    <a:tint val="75000"/>
                  </a:schemeClr>
                </a:solidFill>
              </a:defRPr>
            </a:lvl8pPr>
            <a:lvl9pPr marL="2765146" indent="0">
              <a:buNone/>
              <a:defRPr sz="121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035131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80206"/>
            <a:ext cx="3886200" cy="32896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80206"/>
            <a:ext cx="3886200" cy="32896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1279186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6042"/>
            <a:ext cx="7886700" cy="100215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70990"/>
            <a:ext cx="3868340" cy="622893"/>
          </a:xfrm>
        </p:spPr>
        <p:txBody>
          <a:bodyPr anchor="b"/>
          <a:lstStyle>
            <a:lvl1pPr marL="0" indent="0">
              <a:buNone/>
              <a:defRPr sz="1814" b="1"/>
            </a:lvl1pPr>
            <a:lvl2pPr marL="345643" indent="0">
              <a:buNone/>
              <a:defRPr sz="1512" b="1"/>
            </a:lvl2pPr>
            <a:lvl3pPr marL="691286" indent="0">
              <a:buNone/>
              <a:defRPr sz="1361" b="1"/>
            </a:lvl3pPr>
            <a:lvl4pPr marL="1036930" indent="0">
              <a:buNone/>
              <a:defRPr sz="1210" b="1"/>
            </a:lvl4pPr>
            <a:lvl5pPr marL="1382573" indent="0">
              <a:buNone/>
              <a:defRPr sz="1210" b="1"/>
            </a:lvl5pPr>
            <a:lvl6pPr marL="1728216" indent="0">
              <a:buNone/>
              <a:defRPr sz="1210" b="1"/>
            </a:lvl6pPr>
            <a:lvl7pPr marL="2073859" indent="0">
              <a:buNone/>
              <a:defRPr sz="1210" b="1"/>
            </a:lvl7pPr>
            <a:lvl8pPr marL="2419502" indent="0">
              <a:buNone/>
              <a:defRPr sz="1210" b="1"/>
            </a:lvl8pPr>
            <a:lvl9pPr marL="2765146" indent="0">
              <a:buNone/>
              <a:defRPr sz="1210" b="1"/>
            </a:lvl9pPr>
          </a:lstStyle>
          <a:p>
            <a:pPr lvl="0"/>
            <a:r>
              <a:rPr lang="ru-RU"/>
              <a:t>Образец текста</a:t>
            </a:r>
          </a:p>
        </p:txBody>
      </p:sp>
      <p:sp>
        <p:nvSpPr>
          <p:cNvPr id="4" name="Content Placeholder 3"/>
          <p:cNvSpPr>
            <a:spLocks noGrp="1"/>
          </p:cNvSpPr>
          <p:nvPr>
            <p:ph sz="half" idx="2"/>
          </p:nvPr>
        </p:nvSpPr>
        <p:spPr>
          <a:xfrm>
            <a:off x="629842" y="1893883"/>
            <a:ext cx="3868340" cy="278561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1" y="1270990"/>
            <a:ext cx="3887391" cy="622893"/>
          </a:xfrm>
        </p:spPr>
        <p:txBody>
          <a:bodyPr anchor="b"/>
          <a:lstStyle>
            <a:lvl1pPr marL="0" indent="0">
              <a:buNone/>
              <a:defRPr sz="1814" b="1"/>
            </a:lvl1pPr>
            <a:lvl2pPr marL="345643" indent="0">
              <a:buNone/>
              <a:defRPr sz="1512" b="1"/>
            </a:lvl2pPr>
            <a:lvl3pPr marL="691286" indent="0">
              <a:buNone/>
              <a:defRPr sz="1361" b="1"/>
            </a:lvl3pPr>
            <a:lvl4pPr marL="1036930" indent="0">
              <a:buNone/>
              <a:defRPr sz="1210" b="1"/>
            </a:lvl4pPr>
            <a:lvl5pPr marL="1382573" indent="0">
              <a:buNone/>
              <a:defRPr sz="1210" b="1"/>
            </a:lvl5pPr>
            <a:lvl6pPr marL="1728216" indent="0">
              <a:buNone/>
              <a:defRPr sz="1210" b="1"/>
            </a:lvl6pPr>
            <a:lvl7pPr marL="2073859" indent="0">
              <a:buNone/>
              <a:defRPr sz="1210" b="1"/>
            </a:lvl7pPr>
            <a:lvl8pPr marL="2419502" indent="0">
              <a:buNone/>
              <a:defRPr sz="1210" b="1"/>
            </a:lvl8pPr>
            <a:lvl9pPr marL="2765146" indent="0">
              <a:buNone/>
              <a:defRPr sz="1210" b="1"/>
            </a:lvl9pPr>
          </a:lstStyle>
          <a:p>
            <a:pPr lvl="0"/>
            <a:r>
              <a:rPr lang="ru-RU"/>
              <a:t>Образец текста</a:t>
            </a:r>
          </a:p>
        </p:txBody>
      </p:sp>
      <p:sp>
        <p:nvSpPr>
          <p:cNvPr id="6" name="Content Placeholder 5"/>
          <p:cNvSpPr>
            <a:spLocks noGrp="1"/>
          </p:cNvSpPr>
          <p:nvPr>
            <p:ph sz="quarter" idx="4"/>
          </p:nvPr>
        </p:nvSpPr>
        <p:spPr>
          <a:xfrm>
            <a:off x="4629151" y="1893883"/>
            <a:ext cx="3887391" cy="278561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4777674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4172528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973630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19"/>
            </a:lvl1pPr>
          </a:lstStyle>
          <a:p>
            <a:r>
              <a:rPr lang="ru-RU"/>
              <a:t>Образец заголовка</a:t>
            </a:r>
            <a:endParaRPr lang="en-US" dirty="0"/>
          </a:p>
        </p:txBody>
      </p:sp>
      <p:sp>
        <p:nvSpPr>
          <p:cNvPr id="3" name="Content Placeholder 2"/>
          <p:cNvSpPr>
            <a:spLocks noGrp="1"/>
          </p:cNvSpPr>
          <p:nvPr>
            <p:ph idx="1"/>
          </p:nvPr>
        </p:nvSpPr>
        <p:spPr>
          <a:xfrm>
            <a:off x="3887391" y="746513"/>
            <a:ext cx="4629150" cy="3684551"/>
          </a:xfrm>
        </p:spPr>
        <p:txBody>
          <a:bodyPr/>
          <a:lstStyle>
            <a:lvl1pPr>
              <a:defRPr sz="2419"/>
            </a:lvl1pPr>
            <a:lvl2pPr>
              <a:defRPr sz="2117"/>
            </a:lvl2pPr>
            <a:lvl3pPr>
              <a:defRPr sz="1814"/>
            </a:lvl3pPr>
            <a:lvl4pPr>
              <a:defRPr sz="1512"/>
            </a:lvl4pPr>
            <a:lvl5pPr>
              <a:defRPr sz="1512"/>
            </a:lvl5pPr>
            <a:lvl6pPr>
              <a:defRPr sz="1512"/>
            </a:lvl6pPr>
            <a:lvl7pPr>
              <a:defRPr sz="1512"/>
            </a:lvl7pPr>
            <a:lvl8pPr>
              <a:defRPr sz="1512"/>
            </a:lvl8pPr>
            <a:lvl9pPr>
              <a:defRPr sz="1512"/>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10"/>
            </a:lvl1pPr>
            <a:lvl2pPr marL="345643" indent="0">
              <a:buNone/>
              <a:defRPr sz="1058"/>
            </a:lvl2pPr>
            <a:lvl3pPr marL="691286" indent="0">
              <a:buNone/>
              <a:defRPr sz="907"/>
            </a:lvl3pPr>
            <a:lvl4pPr marL="1036930" indent="0">
              <a:buNone/>
              <a:defRPr sz="756"/>
            </a:lvl4pPr>
            <a:lvl5pPr marL="1382573" indent="0">
              <a:buNone/>
              <a:defRPr sz="756"/>
            </a:lvl5pPr>
            <a:lvl6pPr marL="1728216" indent="0">
              <a:buNone/>
              <a:defRPr sz="756"/>
            </a:lvl6pPr>
            <a:lvl7pPr marL="2073859" indent="0">
              <a:buNone/>
              <a:defRPr sz="756"/>
            </a:lvl7pPr>
            <a:lvl8pPr marL="2419502" indent="0">
              <a:buNone/>
              <a:defRPr sz="756"/>
            </a:lvl8pPr>
            <a:lvl9pPr marL="2765146" indent="0">
              <a:buNone/>
              <a:defRPr sz="756"/>
            </a:lvl9pPr>
          </a:lstStyle>
          <a:p>
            <a:pPr lvl="0"/>
            <a:r>
              <a:rPr lang="ru-RU"/>
              <a:t>Образец текста</a:t>
            </a:r>
          </a:p>
        </p:txBody>
      </p:sp>
      <p:sp>
        <p:nvSpPr>
          <p:cNvPr id="5" name="Date Placeholder 4"/>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053606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19"/>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6513"/>
            <a:ext cx="4629150" cy="3684551"/>
          </a:xfrm>
        </p:spPr>
        <p:txBody>
          <a:bodyPr anchor="t"/>
          <a:lstStyle>
            <a:lvl1pPr marL="0" indent="0">
              <a:buNone/>
              <a:defRPr sz="2419"/>
            </a:lvl1pPr>
            <a:lvl2pPr marL="345643" indent="0">
              <a:buNone/>
              <a:defRPr sz="2117"/>
            </a:lvl2pPr>
            <a:lvl3pPr marL="691286" indent="0">
              <a:buNone/>
              <a:defRPr sz="1814"/>
            </a:lvl3pPr>
            <a:lvl4pPr marL="1036930" indent="0">
              <a:buNone/>
              <a:defRPr sz="1512"/>
            </a:lvl4pPr>
            <a:lvl5pPr marL="1382573" indent="0">
              <a:buNone/>
              <a:defRPr sz="1512"/>
            </a:lvl5pPr>
            <a:lvl6pPr marL="1728216" indent="0">
              <a:buNone/>
              <a:defRPr sz="1512"/>
            </a:lvl6pPr>
            <a:lvl7pPr marL="2073859" indent="0">
              <a:buNone/>
              <a:defRPr sz="1512"/>
            </a:lvl7pPr>
            <a:lvl8pPr marL="2419502" indent="0">
              <a:buNone/>
              <a:defRPr sz="1512"/>
            </a:lvl8pPr>
            <a:lvl9pPr marL="2765146" indent="0">
              <a:buNone/>
              <a:defRPr sz="1512"/>
            </a:lvl9pPr>
          </a:lstStyle>
          <a:p>
            <a:r>
              <a:rPr lang="ru-RU" dirty="0"/>
              <a:t>Вставка рисунка</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10"/>
            </a:lvl1pPr>
            <a:lvl2pPr marL="345643" indent="0">
              <a:buNone/>
              <a:defRPr sz="1058"/>
            </a:lvl2pPr>
            <a:lvl3pPr marL="691286" indent="0">
              <a:buNone/>
              <a:defRPr sz="907"/>
            </a:lvl3pPr>
            <a:lvl4pPr marL="1036930" indent="0">
              <a:buNone/>
              <a:defRPr sz="756"/>
            </a:lvl4pPr>
            <a:lvl5pPr marL="1382573" indent="0">
              <a:buNone/>
              <a:defRPr sz="756"/>
            </a:lvl5pPr>
            <a:lvl6pPr marL="1728216" indent="0">
              <a:buNone/>
              <a:defRPr sz="756"/>
            </a:lvl6pPr>
            <a:lvl7pPr marL="2073859" indent="0">
              <a:buNone/>
              <a:defRPr sz="756"/>
            </a:lvl7pPr>
            <a:lvl8pPr marL="2419502" indent="0">
              <a:buNone/>
              <a:defRPr sz="756"/>
            </a:lvl8pPr>
            <a:lvl9pPr marL="2765146" indent="0">
              <a:buNone/>
              <a:defRPr sz="756"/>
            </a:lvl9pPr>
          </a:lstStyle>
          <a:p>
            <a:pPr lvl="0"/>
            <a:r>
              <a:rPr lang="ru-RU"/>
              <a:t>Образец текста</a:t>
            </a:r>
          </a:p>
        </p:txBody>
      </p:sp>
      <p:sp>
        <p:nvSpPr>
          <p:cNvPr id="5" name="Date Placeholder 4"/>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129808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1757223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6041"/>
            <a:ext cx="1971675" cy="439385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1" y="276041"/>
            <a:ext cx="5800725" cy="439385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289835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7"/>
            <a:ext cx="5486400" cy="461665"/>
          </a:xfrm>
        </p:spPr>
        <p:txBody>
          <a:bodyPr wrap="square" anchor="t" anchorCtr="0">
            <a:spAutoFit/>
          </a:bodyPr>
          <a:lstStyle>
            <a:lvl1pPr>
              <a:defRPr sz="2400">
                <a:solidFill>
                  <a:srgbClr val="FFFFFF"/>
                </a:solidFill>
                <a:latin typeface="Arial Narrow" panose="020B0606020202030204" pitchFamily="34" charset="0"/>
              </a:defRPr>
            </a:lvl1pPr>
          </a:lstStyle>
          <a:p>
            <a:r>
              <a:rPr lang="en-US"/>
              <a:t>CLICK TO EDIT MASTER TITLE STYLE</a:t>
            </a:r>
          </a:p>
        </p:txBody>
      </p:sp>
      <p:sp>
        <p:nvSpPr>
          <p:cNvPr id="3" name="Date Placeholder 2"/>
          <p:cNvSpPr>
            <a:spLocks noGrp="1"/>
          </p:cNvSpPr>
          <p:nvPr>
            <p:ph type="dt" sz="half" idx="10"/>
          </p:nvPr>
        </p:nvSpPr>
        <p:spPr>
          <a:xfrm>
            <a:off x="152400" y="4844639"/>
            <a:ext cx="2133600" cy="186148"/>
          </a:xfrm>
        </p:spPr>
        <p:txBody>
          <a:bodyPr/>
          <a:lstStyle>
            <a:lvl1pPr>
              <a:defRPr>
                <a:solidFill>
                  <a:srgbClr val="FFFFFF"/>
                </a:solidFill>
              </a:defRPr>
            </a:lvl1pPr>
          </a:lstStyle>
          <a:p>
            <a:fld id="{C3349C05-927F-3348-96DF-9086CF2761D6}" type="datetime1">
              <a:rPr lang="en-US" smtClean="0"/>
              <a:t>12/19/2023</a:t>
            </a:fld>
            <a:endParaRPr lang="en-US" dirty="0"/>
          </a:p>
        </p:txBody>
      </p:sp>
      <p:sp>
        <p:nvSpPr>
          <p:cNvPr id="4" name="Footer Placeholder 3"/>
          <p:cNvSpPr>
            <a:spLocks noGrp="1"/>
          </p:cNvSpPr>
          <p:nvPr>
            <p:ph type="ftr" sz="quarter" idx="11"/>
          </p:nvPr>
        </p:nvSpPr>
        <p:spPr>
          <a:xfrm>
            <a:off x="3124200" y="4844639"/>
            <a:ext cx="2895600" cy="186148"/>
          </a:xfrm>
        </p:spPr>
        <p:txBody>
          <a:bodyPr/>
          <a:lstStyle>
            <a:lvl1pPr>
              <a:defRPr>
                <a:solidFill>
                  <a:srgbClr val="FFFFFF"/>
                </a:solidFill>
              </a:defRPr>
            </a:lvl1pPr>
          </a:lstStyle>
          <a:p>
            <a:r>
              <a:rPr lang="en-US" dirty="0"/>
              <a:t>OKUU KEREMET!</a:t>
            </a:r>
          </a:p>
        </p:txBody>
      </p:sp>
      <p:sp>
        <p:nvSpPr>
          <p:cNvPr id="5" name="Slide Number Placeholder 4"/>
          <p:cNvSpPr>
            <a:spLocks noGrp="1"/>
          </p:cNvSpPr>
          <p:nvPr>
            <p:ph type="sldNum" sz="quarter" idx="12"/>
          </p:nvPr>
        </p:nvSpPr>
        <p:spPr>
          <a:xfrm>
            <a:off x="6858000" y="4844639"/>
            <a:ext cx="2133600" cy="186148"/>
          </a:xfrm>
        </p:spPr>
        <p:txBody>
          <a:bodyPr/>
          <a:lstStyle>
            <a:lvl1pPr>
              <a:defRPr>
                <a:solidFill>
                  <a:srgbClr val="FFFFFF"/>
                </a:solidFill>
              </a:defRPr>
            </a:lvl1pPr>
          </a:lstStyle>
          <a:p>
            <a:fld id="{42782948-4DBE-204D-AB9E-B65E067054AE}" type="slidenum">
              <a:rPr lang="en-US" smtClean="0"/>
              <a:pPr/>
              <a:t>‹#›</a:t>
            </a:fld>
            <a:endParaRPr lang="en-US" dirty="0"/>
          </a:p>
        </p:txBody>
      </p:sp>
      <p:pic>
        <p:nvPicPr>
          <p:cNvPr id="8" name="Рисунок 2">
            <a:extLst>
              <a:ext uri="{FF2B5EF4-FFF2-40B4-BE49-F238E27FC236}">
                <a16:creationId xmlns:a16="http://schemas.microsoft.com/office/drawing/2014/main" id="{859FDBF4-80F2-43B2-91DA-B34F7FDC159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565648" y="4186604"/>
            <a:ext cx="1720352" cy="658035"/>
          </a:xfrm>
          <a:prstGeom prst="rect">
            <a:avLst/>
          </a:prstGeom>
          <a:noFill/>
          <a:ln w="9525">
            <a:noFill/>
            <a:miter lim="800000"/>
            <a:headEnd/>
            <a:tailEnd/>
          </a:ln>
        </p:spPr>
      </p:pic>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child, boy, indoor&#10;&#10;Description automatically generated">
            <a:extLst>
              <a:ext uri="{FF2B5EF4-FFF2-40B4-BE49-F238E27FC236}">
                <a16:creationId xmlns:a16="http://schemas.microsoft.com/office/drawing/2014/main" id="{54651C6B-7505-41BC-AD2D-71BD7F3DF830}"/>
              </a:ext>
            </a:extLst>
          </p:cNvPr>
          <p:cNvPicPr>
            <a:picLocks noChangeAspect="1"/>
          </p:cNvPicPr>
          <p:nvPr userDrawn="1"/>
        </p:nvPicPr>
        <p:blipFill rotWithShape="1">
          <a:blip r:embed="rId2"/>
          <a:srcRect t="5613" b="8289"/>
          <a:stretch/>
        </p:blipFill>
        <p:spPr>
          <a:xfrm>
            <a:off x="3" y="-12211"/>
            <a:ext cx="9146675" cy="5271730"/>
          </a:xfrm>
          <a:prstGeom prst="rect">
            <a:avLst/>
          </a:prstGeom>
        </p:spPr>
      </p:pic>
      <p:sp>
        <p:nvSpPr>
          <p:cNvPr id="9" name="Date Placeholder 3"/>
          <p:cNvSpPr>
            <a:spLocks noGrp="1"/>
          </p:cNvSpPr>
          <p:nvPr>
            <p:ph type="dt" sz="half" idx="2"/>
          </p:nvPr>
        </p:nvSpPr>
        <p:spPr>
          <a:xfrm>
            <a:off x="152400" y="4865386"/>
            <a:ext cx="2133600" cy="144655"/>
          </a:xfrm>
          <a:prstGeom prst="rect">
            <a:avLst/>
          </a:prstGeom>
        </p:spPr>
        <p:txBody>
          <a:bodyPr vert="horz" lIns="91440" tIns="45720" rIns="91440" bIns="45720" rtlCol="0" anchor="ctr">
            <a:spAutoFit/>
          </a:bodyPr>
          <a:lstStyle>
            <a:lvl1pPr algn="l">
              <a:defRPr sz="340" b="0" i="0">
                <a:solidFill>
                  <a:srgbClr val="FFFFFF"/>
                </a:solidFill>
                <a:latin typeface="Gill Sans MT"/>
                <a:cs typeface="Gill Sans MT"/>
              </a:defRPr>
            </a:lvl1pPr>
          </a:lstStyle>
          <a:p>
            <a:fld id="{40C00456-721A-A94C-800A-D5E7EE91C160}" type="datetime1">
              <a:rPr lang="en-US" smtClean="0"/>
              <a:pPr/>
              <a:t>12/19/2023</a:t>
            </a:fld>
            <a:endParaRPr lang="en-US" dirty="0"/>
          </a:p>
        </p:txBody>
      </p:sp>
      <p:sp>
        <p:nvSpPr>
          <p:cNvPr id="10" name="Footer Placeholder 4"/>
          <p:cNvSpPr>
            <a:spLocks noGrp="1"/>
          </p:cNvSpPr>
          <p:nvPr>
            <p:ph type="ftr" sz="quarter" idx="3"/>
          </p:nvPr>
        </p:nvSpPr>
        <p:spPr>
          <a:xfrm>
            <a:off x="3124200" y="4865386"/>
            <a:ext cx="2895600" cy="144655"/>
          </a:xfrm>
          <a:prstGeom prst="rect">
            <a:avLst/>
          </a:prstGeom>
        </p:spPr>
        <p:txBody>
          <a:bodyPr vert="horz" lIns="91440" tIns="45720" rIns="91440" bIns="45720" rtlCol="0" anchor="ctr">
            <a:spAutoFit/>
          </a:bodyPr>
          <a:lstStyle>
            <a:lvl1pPr algn="ctr">
              <a:defRPr sz="340" b="0" i="0">
                <a:solidFill>
                  <a:srgbClr val="FFFFFF"/>
                </a:solidFill>
                <a:latin typeface="Gill Sans MT"/>
                <a:cs typeface="Gill Sans MT"/>
              </a:defRPr>
            </a:lvl1pPr>
          </a:lstStyle>
          <a:p>
            <a:r>
              <a:rPr lang="en-US" dirty="0"/>
              <a:t>IMPROVED BASIC EDUCATION IN THE KYRGYZ REPUBLIC</a:t>
            </a:r>
          </a:p>
        </p:txBody>
      </p:sp>
      <p:sp>
        <p:nvSpPr>
          <p:cNvPr id="11" name="Slide Number Placeholder 5"/>
          <p:cNvSpPr>
            <a:spLocks noGrp="1"/>
          </p:cNvSpPr>
          <p:nvPr>
            <p:ph type="sldNum" sz="quarter" idx="4"/>
          </p:nvPr>
        </p:nvSpPr>
        <p:spPr>
          <a:xfrm>
            <a:off x="6858000" y="4865386"/>
            <a:ext cx="2133600" cy="144655"/>
          </a:xfrm>
          <a:prstGeom prst="rect">
            <a:avLst/>
          </a:prstGeom>
        </p:spPr>
        <p:txBody>
          <a:bodyPr vert="horz" lIns="91440" tIns="45720" rIns="91440" bIns="45720" rtlCol="0" anchor="ctr">
            <a:spAutoFit/>
          </a:bodyPr>
          <a:lstStyle>
            <a:lvl1pPr algn="r">
              <a:defRPr sz="34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382607"/>
            <a:ext cx="3886200" cy="1209781"/>
          </a:xfrm>
          <a:effectLst>
            <a:outerShdw blurRad="254000" dir="2700000" algn="tl" rotWithShape="0">
              <a:srgbClr val="000000">
                <a:alpha val="20000"/>
              </a:srgbClr>
            </a:outerShdw>
          </a:effectLst>
        </p:spPr>
        <p:txBody>
          <a:bodyPr anchor="b" anchorCtr="0">
            <a:normAutofit/>
          </a:bodyPr>
          <a:lstStyle>
            <a:lvl1pPr>
              <a:defRPr sz="1361">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2925843"/>
            <a:ext cx="6033052" cy="675462"/>
          </a:xfrm>
          <a:effectLst>
            <a:outerShdw blurRad="254000" dir="5400000" algn="tl" rotWithShape="0">
              <a:srgbClr val="000000">
                <a:alpha val="40000"/>
              </a:srgbClr>
            </a:outerShdw>
          </a:effectLst>
        </p:spPr>
        <p:txBody>
          <a:bodyPr>
            <a:normAutofit/>
          </a:bodyPr>
          <a:lstStyle>
            <a:lvl1pPr marL="0" indent="0" algn="l">
              <a:buNone/>
              <a:defRPr sz="907">
                <a:solidFill>
                  <a:schemeClr val="bg1"/>
                </a:solidFill>
              </a:defRPr>
            </a:lvl1pPr>
            <a:lvl2pPr marL="259232" indent="0" algn="ctr">
              <a:buNone/>
              <a:defRPr>
                <a:solidFill>
                  <a:schemeClr val="tx1">
                    <a:tint val="75000"/>
                  </a:schemeClr>
                </a:solidFill>
              </a:defRPr>
            </a:lvl2pPr>
            <a:lvl3pPr marL="518465" indent="0" algn="ctr">
              <a:buNone/>
              <a:defRPr>
                <a:solidFill>
                  <a:schemeClr val="tx1">
                    <a:tint val="75000"/>
                  </a:schemeClr>
                </a:solidFill>
              </a:defRPr>
            </a:lvl3pPr>
            <a:lvl4pPr marL="777697" indent="0" algn="ctr">
              <a:buNone/>
              <a:defRPr>
                <a:solidFill>
                  <a:schemeClr val="tx1">
                    <a:tint val="75000"/>
                  </a:schemeClr>
                </a:solidFill>
              </a:defRPr>
            </a:lvl4pPr>
            <a:lvl5pPr marL="1036930" indent="0" algn="ctr">
              <a:buNone/>
              <a:defRPr>
                <a:solidFill>
                  <a:schemeClr val="tx1">
                    <a:tint val="75000"/>
                  </a:schemeClr>
                </a:solidFill>
              </a:defRPr>
            </a:lvl5pPr>
            <a:lvl6pPr marL="1296162" indent="0" algn="ctr">
              <a:buNone/>
              <a:defRPr>
                <a:solidFill>
                  <a:schemeClr val="tx1">
                    <a:tint val="75000"/>
                  </a:schemeClr>
                </a:solidFill>
              </a:defRPr>
            </a:lvl6pPr>
            <a:lvl7pPr marL="1555394" indent="0" algn="ctr">
              <a:buNone/>
              <a:defRPr>
                <a:solidFill>
                  <a:schemeClr val="tx1">
                    <a:tint val="75000"/>
                  </a:schemeClr>
                </a:solidFill>
              </a:defRPr>
            </a:lvl7pPr>
            <a:lvl8pPr marL="1814627" indent="0" algn="ctr">
              <a:buNone/>
              <a:defRPr>
                <a:solidFill>
                  <a:schemeClr val="tx1">
                    <a:tint val="75000"/>
                  </a:schemeClr>
                </a:solidFill>
              </a:defRPr>
            </a:lvl8pPr>
            <a:lvl9pPr marL="2073859"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814361"/>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121245"/>
            <a:ext cx="2073910" cy="139397"/>
          </a:xfrm>
        </p:spPr>
        <p:txBody>
          <a:bodyPr>
            <a:spAutoFit/>
          </a:bodyPr>
          <a:lstStyle>
            <a:lvl1pPr marL="0" indent="0" algn="r">
              <a:buNone/>
              <a:defRPr sz="340" baseline="0">
                <a:solidFill>
                  <a:schemeClr val="bg1"/>
                </a:solidFill>
              </a:defRPr>
            </a:lvl1pPr>
            <a:lvl2pPr marL="130516" indent="0">
              <a:buNone/>
              <a:defRPr sz="1021">
                <a:solidFill>
                  <a:schemeClr val="bg1"/>
                </a:solidFill>
              </a:defRPr>
            </a:lvl2pPr>
            <a:lvl3pPr marL="261032" indent="0">
              <a:buNone/>
              <a:defRPr sz="907">
                <a:solidFill>
                  <a:schemeClr val="bg1"/>
                </a:solidFill>
              </a:defRPr>
            </a:lvl3pPr>
            <a:lvl4pPr marL="387948" indent="0">
              <a:buNone/>
              <a:defRPr sz="794">
                <a:solidFill>
                  <a:schemeClr val="bg1"/>
                </a:solidFill>
              </a:defRPr>
            </a:lvl4pPr>
            <a:lvl5pPr marL="581473" indent="0">
              <a:buNone/>
              <a:defRPr sz="680">
                <a:solidFill>
                  <a:schemeClr val="bg1"/>
                </a:solidFill>
              </a:defRPr>
            </a:lvl5pPr>
          </a:lstStyle>
          <a:p>
            <a:pPr lvl="0"/>
            <a:r>
              <a:rPr lang="en-US" dirty="0"/>
              <a:t>ADD PHOTO CREDIT HERE</a:t>
            </a:r>
          </a:p>
        </p:txBody>
      </p:sp>
      <p:pic>
        <p:nvPicPr>
          <p:cNvPr id="15" name="Рисунок 2">
            <a:extLst>
              <a:ext uri="{FF2B5EF4-FFF2-40B4-BE49-F238E27FC236}">
                <a16:creationId xmlns:a16="http://schemas.microsoft.com/office/drawing/2014/main" id="{BCBB0E68-D24E-406C-8AFF-0870FD92604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393796" y="52771"/>
            <a:ext cx="2297929" cy="889298"/>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38BC8A60-36F1-4BB9-BD1D-774E71B35F8E}"/>
              </a:ext>
            </a:extLst>
          </p:cNvPr>
          <p:cNvSpPr>
            <a:spLocks noGrp="1"/>
          </p:cNvSpPr>
          <p:nvPr>
            <p:ph sz="quarter" idx="13" hasCustomPrompt="1"/>
          </p:nvPr>
        </p:nvSpPr>
        <p:spPr>
          <a:xfrm>
            <a:off x="685803" y="3625311"/>
            <a:ext cx="3578087" cy="1115656"/>
          </a:xfrm>
        </p:spPr>
        <p:txBody>
          <a:bodyPr anchor="t">
            <a:normAutofit/>
          </a:bodyPr>
          <a:lstStyle>
            <a:lvl1pPr marL="0" indent="0" algn="l">
              <a:buNone/>
              <a:defRPr sz="680" i="1">
                <a:solidFill>
                  <a:schemeClr val="accent3"/>
                </a:solidFill>
              </a:defRPr>
            </a:lvl1pPr>
          </a:lstStyle>
          <a:p>
            <a:pPr lvl="0"/>
            <a:r>
              <a:rPr lang="en-US" dirty="0"/>
              <a:t>“From the American People” Message here</a:t>
            </a:r>
          </a:p>
        </p:txBody>
      </p:sp>
    </p:spTree>
    <p:extLst>
      <p:ext uri="{BB962C8B-B14F-4D97-AF65-F5344CB8AC3E}">
        <p14:creationId xmlns:p14="http://schemas.microsoft.com/office/powerpoint/2010/main" val="4159389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907">
                <a:solidFill>
                  <a:srgbClr val="6C6463"/>
                </a:solidFill>
              </a:defRPr>
            </a:lvl1pPr>
            <a:lvl2pPr>
              <a:defRPr sz="907">
                <a:solidFill>
                  <a:srgbClr val="6C6463"/>
                </a:solidFill>
              </a:defRPr>
            </a:lvl2pPr>
            <a:lvl3pPr>
              <a:defRPr sz="907">
                <a:solidFill>
                  <a:srgbClr val="6C6463"/>
                </a:solidFill>
              </a:defRPr>
            </a:lvl3pPr>
            <a:lvl4pPr>
              <a:defRPr sz="794">
                <a:solidFill>
                  <a:srgbClr val="6C6463"/>
                </a:solidFill>
              </a:defRPr>
            </a:lvl4pPr>
            <a:lvl5pPr>
              <a:defRPr sz="907">
                <a:solidFill>
                  <a:srgbClr val="FFFFFF"/>
                </a:solidFill>
              </a:defRPr>
            </a:lvl5pPr>
            <a:lvl6pPr>
              <a:defRPr sz="1021"/>
            </a:lvl6pPr>
            <a:lvl7pPr>
              <a:defRPr sz="1021"/>
            </a:lvl7pPr>
            <a:lvl8pPr>
              <a:defRPr sz="1021"/>
            </a:lvl8pPr>
            <a:lvl9pPr>
              <a:defRPr sz="1021"/>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907">
                <a:solidFill>
                  <a:srgbClr val="6C6463"/>
                </a:solidFill>
              </a:defRPr>
            </a:lvl1pPr>
            <a:lvl2pPr>
              <a:defRPr sz="907">
                <a:solidFill>
                  <a:srgbClr val="6C6463"/>
                </a:solidFill>
              </a:defRPr>
            </a:lvl2pPr>
            <a:lvl3pPr>
              <a:defRPr sz="907">
                <a:solidFill>
                  <a:srgbClr val="6C6463"/>
                </a:solidFill>
              </a:defRPr>
            </a:lvl3pPr>
            <a:lvl4pPr>
              <a:defRPr sz="794">
                <a:solidFill>
                  <a:srgbClr val="6C6463"/>
                </a:solidFill>
              </a:defRPr>
            </a:lvl4pPr>
            <a:lvl5pPr>
              <a:defRPr sz="907">
                <a:solidFill>
                  <a:srgbClr val="FFFFFF"/>
                </a:solidFill>
              </a:defRPr>
            </a:lvl5pPr>
            <a:lvl6pPr>
              <a:defRPr sz="1021"/>
            </a:lvl6pPr>
            <a:lvl7pPr>
              <a:defRPr sz="1021"/>
            </a:lvl7pPr>
            <a:lvl8pPr>
              <a:defRPr sz="1021"/>
            </a:lvl8pPr>
            <a:lvl9pPr>
              <a:defRPr sz="1021"/>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76633"/>
            <a:ext cx="2133600" cy="122160"/>
          </a:xfrm>
        </p:spPr>
        <p:txBody>
          <a:bodyPr/>
          <a:lstStyle>
            <a:lvl1pPr>
              <a:defRPr>
                <a:solidFill>
                  <a:srgbClr val="6C6463"/>
                </a:solidFill>
              </a:defRPr>
            </a:lvl1pPr>
          </a:lstStyle>
          <a:p>
            <a:fld id="{39C62A9A-2216-F44B-AFF9-136AA601C377}" type="datetime1">
              <a:rPr lang="en-US" smtClean="0"/>
              <a:t>12/19/2023</a:t>
            </a:fld>
            <a:endParaRPr lang="en-US" dirty="0"/>
          </a:p>
        </p:txBody>
      </p:sp>
      <p:sp>
        <p:nvSpPr>
          <p:cNvPr id="6" name="Footer Placeholder 5"/>
          <p:cNvSpPr>
            <a:spLocks noGrp="1"/>
          </p:cNvSpPr>
          <p:nvPr>
            <p:ph type="ftr" sz="quarter" idx="11"/>
          </p:nvPr>
        </p:nvSpPr>
        <p:spPr>
          <a:xfrm>
            <a:off x="3124200" y="4876633"/>
            <a:ext cx="2895600" cy="122160"/>
          </a:xfrm>
        </p:spPr>
        <p:txBody>
          <a:bodyPr/>
          <a:lstStyle>
            <a:lvl1pPr>
              <a:defRPr>
                <a:solidFill>
                  <a:srgbClr val="6C6463"/>
                </a:solidFill>
              </a:defRPr>
            </a:lvl1pPr>
          </a:lstStyle>
          <a:p>
            <a:r>
              <a:rPr lang="en-US" dirty="0"/>
              <a:t>IMPROVED BASIC EDUCATION IN THE KYRGYZ REPUBLIC</a:t>
            </a:r>
          </a:p>
        </p:txBody>
      </p:sp>
      <p:sp>
        <p:nvSpPr>
          <p:cNvPr id="7" name="Slide Number Placeholder 6"/>
          <p:cNvSpPr>
            <a:spLocks noGrp="1"/>
          </p:cNvSpPr>
          <p:nvPr>
            <p:ph type="sldNum" sz="quarter" idx="12"/>
          </p:nvPr>
        </p:nvSpPr>
        <p:spPr>
          <a:xfrm>
            <a:off x="6858000" y="4876633"/>
            <a:ext cx="2133600" cy="122160"/>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9" y="1296987"/>
            <a:ext cx="2514904" cy="3200400"/>
          </a:xfrm>
        </p:spPr>
        <p:txBody>
          <a:bodyPr>
            <a:normAutofit/>
          </a:bodyPr>
          <a:lstStyle>
            <a:lvl1pPr>
              <a:defRPr sz="907">
                <a:solidFill>
                  <a:srgbClr val="6C6463"/>
                </a:solidFill>
              </a:defRPr>
            </a:lvl1pPr>
            <a:lvl2pPr>
              <a:defRPr sz="907">
                <a:solidFill>
                  <a:srgbClr val="6C6463"/>
                </a:solidFill>
              </a:defRPr>
            </a:lvl2pPr>
            <a:lvl3pPr>
              <a:defRPr sz="907">
                <a:solidFill>
                  <a:srgbClr val="6C6463"/>
                </a:solidFill>
              </a:defRPr>
            </a:lvl3pPr>
            <a:lvl4pPr>
              <a:defRPr sz="794">
                <a:solidFill>
                  <a:srgbClr val="6C6463"/>
                </a:solidFill>
              </a:defRPr>
            </a:lvl4pPr>
            <a:lvl5pPr>
              <a:defRPr sz="907">
                <a:solidFill>
                  <a:srgbClr val="FFFFFF"/>
                </a:solidFill>
              </a:defRPr>
            </a:lvl5pPr>
            <a:lvl6pPr>
              <a:defRPr sz="1021"/>
            </a:lvl6pPr>
            <a:lvl7pPr>
              <a:defRPr sz="1021"/>
            </a:lvl7pPr>
            <a:lvl8pPr>
              <a:defRPr sz="1021"/>
            </a:lvl8pPr>
            <a:lvl9pPr>
              <a:defRPr sz="1021"/>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591617"/>
            <a:ext cx="7772400" cy="552972"/>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05346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65386"/>
            <a:ext cx="2133600" cy="144655"/>
          </a:xfrm>
          <a:prstGeom prst="rect">
            <a:avLst/>
          </a:prstGeom>
        </p:spPr>
        <p:txBody>
          <a:bodyPr vert="horz" lIns="91440" tIns="45720" rIns="91440" bIns="45720" rtlCol="0" anchor="ctr">
            <a:spAutoFit/>
          </a:bodyPr>
          <a:lstStyle>
            <a:lvl1pPr algn="l">
              <a:defRPr sz="340" b="0" i="0">
                <a:solidFill>
                  <a:srgbClr val="FFFFFF"/>
                </a:solidFill>
                <a:latin typeface="Gill Sans MT"/>
                <a:cs typeface="Gill Sans MT"/>
              </a:defRPr>
            </a:lvl1pPr>
          </a:lstStyle>
          <a:p>
            <a:fld id="{EB2C8F94-9D67-854F-8417-3B884156945E}" type="datetime1">
              <a:rPr lang="en-US" smtClean="0"/>
              <a:pPr/>
              <a:t>12/19/2023</a:t>
            </a:fld>
            <a:endParaRPr lang="en-US" dirty="0"/>
          </a:p>
        </p:txBody>
      </p:sp>
      <p:sp>
        <p:nvSpPr>
          <p:cNvPr id="9" name="Footer Placeholder 4"/>
          <p:cNvSpPr>
            <a:spLocks noGrp="1"/>
          </p:cNvSpPr>
          <p:nvPr>
            <p:ph type="ftr" sz="quarter" idx="3"/>
          </p:nvPr>
        </p:nvSpPr>
        <p:spPr>
          <a:xfrm>
            <a:off x="3124200" y="4865386"/>
            <a:ext cx="2895600" cy="144655"/>
          </a:xfrm>
          <a:prstGeom prst="rect">
            <a:avLst/>
          </a:prstGeom>
        </p:spPr>
        <p:txBody>
          <a:bodyPr vert="horz" lIns="91440" tIns="45720" rIns="91440" bIns="45720" rtlCol="0" anchor="ctr">
            <a:spAutoFit/>
          </a:bodyPr>
          <a:lstStyle>
            <a:lvl1pPr algn="ctr">
              <a:defRPr sz="340" b="0" i="0">
                <a:solidFill>
                  <a:srgbClr val="FFFFFF"/>
                </a:solidFill>
                <a:latin typeface="Gill Sans MT"/>
                <a:cs typeface="Gill Sans MT"/>
              </a:defRPr>
            </a:lvl1pPr>
          </a:lstStyle>
          <a:p>
            <a:r>
              <a:rPr lang="en-US" dirty="0"/>
              <a:t>IMPROVED BASIC EDUCATION IN THE KYRGYZ REPUBLIC</a:t>
            </a:r>
          </a:p>
        </p:txBody>
      </p:sp>
      <p:sp>
        <p:nvSpPr>
          <p:cNvPr id="10" name="Slide Number Placeholder 5"/>
          <p:cNvSpPr>
            <a:spLocks noGrp="1"/>
          </p:cNvSpPr>
          <p:nvPr>
            <p:ph type="sldNum" sz="quarter" idx="4"/>
          </p:nvPr>
        </p:nvSpPr>
        <p:spPr>
          <a:xfrm>
            <a:off x="6858000" y="4865386"/>
            <a:ext cx="2133600" cy="144655"/>
          </a:xfrm>
          <a:prstGeom prst="rect">
            <a:avLst/>
          </a:prstGeom>
        </p:spPr>
        <p:txBody>
          <a:bodyPr vert="horz" lIns="91440" tIns="45720" rIns="91440" bIns="45720" rtlCol="0" anchor="ctr">
            <a:spAutoFit/>
          </a:bodyPr>
          <a:lstStyle>
            <a:lvl1pPr algn="r">
              <a:defRPr sz="34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601788"/>
            <a:ext cx="3886200" cy="1209781"/>
          </a:xfrm>
          <a:effectLst/>
        </p:spPr>
        <p:txBody>
          <a:bodyPr anchor="b" anchorCtr="0">
            <a:normAutofit/>
          </a:bodyPr>
          <a:lstStyle>
            <a:lvl1pPr>
              <a:defRPr sz="1361">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907">
                <a:solidFill>
                  <a:schemeClr val="bg1"/>
                </a:solidFill>
              </a:defRPr>
            </a:lvl1pPr>
            <a:lvl2pPr marL="259232" indent="0" algn="ctr">
              <a:buNone/>
              <a:defRPr>
                <a:solidFill>
                  <a:schemeClr val="tx1">
                    <a:tint val="75000"/>
                  </a:schemeClr>
                </a:solidFill>
              </a:defRPr>
            </a:lvl2pPr>
            <a:lvl3pPr marL="518465" indent="0" algn="ctr">
              <a:buNone/>
              <a:defRPr>
                <a:solidFill>
                  <a:schemeClr val="tx1">
                    <a:tint val="75000"/>
                  </a:schemeClr>
                </a:solidFill>
              </a:defRPr>
            </a:lvl3pPr>
            <a:lvl4pPr marL="777697" indent="0" algn="ctr">
              <a:buNone/>
              <a:defRPr>
                <a:solidFill>
                  <a:schemeClr val="tx1">
                    <a:tint val="75000"/>
                  </a:schemeClr>
                </a:solidFill>
              </a:defRPr>
            </a:lvl4pPr>
            <a:lvl5pPr marL="1036930" indent="0" algn="ctr">
              <a:buNone/>
              <a:defRPr>
                <a:solidFill>
                  <a:schemeClr val="tx1">
                    <a:tint val="75000"/>
                  </a:schemeClr>
                </a:solidFill>
              </a:defRPr>
            </a:lvl5pPr>
            <a:lvl6pPr marL="1296162" indent="0" algn="ctr">
              <a:buNone/>
              <a:defRPr>
                <a:solidFill>
                  <a:schemeClr val="tx1">
                    <a:tint val="75000"/>
                  </a:schemeClr>
                </a:solidFill>
              </a:defRPr>
            </a:lvl6pPr>
            <a:lvl7pPr marL="1555394" indent="0" algn="ctr">
              <a:buNone/>
              <a:defRPr>
                <a:solidFill>
                  <a:schemeClr val="tx1">
                    <a:tint val="75000"/>
                  </a:schemeClr>
                </a:solidFill>
              </a:defRPr>
            </a:lvl7pPr>
            <a:lvl8pPr marL="1814627" indent="0" algn="ctr">
              <a:buNone/>
              <a:defRPr>
                <a:solidFill>
                  <a:schemeClr val="tx1">
                    <a:tint val="75000"/>
                  </a:schemeClr>
                </a:solidFill>
              </a:defRPr>
            </a:lvl8pPr>
            <a:lvl9pPr marL="2073859"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Рисунок 2">
            <a:extLst>
              <a:ext uri="{FF2B5EF4-FFF2-40B4-BE49-F238E27FC236}">
                <a16:creationId xmlns:a16="http://schemas.microsoft.com/office/drawing/2014/main" id="{5ECB40A4-1C23-4516-A0EB-CAE0A9B0AB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37517" y="254584"/>
            <a:ext cx="2095117" cy="810811"/>
          </a:xfrm>
          <a:prstGeom prst="rect">
            <a:avLst/>
          </a:prstGeom>
          <a:noFill/>
          <a:ln w="9525">
            <a:noFill/>
            <a:miter lim="800000"/>
            <a:headEnd/>
            <a:tailEnd/>
          </a:ln>
        </p:spPr>
      </p:pic>
    </p:spTree>
    <p:extLst>
      <p:ext uri="{BB962C8B-B14F-4D97-AF65-F5344CB8AC3E}">
        <p14:creationId xmlns:p14="http://schemas.microsoft.com/office/powerpoint/2010/main" val="24016611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8527"/>
            <a:ext cx="7772400" cy="180507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23207"/>
            <a:ext cx="6858000" cy="125178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257752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2739073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92595"/>
            <a:ext cx="7886700" cy="2156722"/>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69721"/>
            <a:ext cx="7886700" cy="113416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1527132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80206"/>
            <a:ext cx="3886200" cy="32896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80206"/>
            <a:ext cx="3886200" cy="32896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2114805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6043"/>
            <a:ext cx="7886700" cy="100215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70990"/>
            <a:ext cx="3868340"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93883"/>
            <a:ext cx="3868340" cy="278561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1" y="1270990"/>
            <a:ext cx="3887391" cy="6228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1" y="1893883"/>
            <a:ext cx="3887391" cy="278561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1110887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69429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42997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12/19/2023</a:t>
            </a:fld>
            <a:endParaRPr lang="en-US" dirty="0"/>
          </a:p>
        </p:txBody>
      </p:sp>
      <p:sp>
        <p:nvSpPr>
          <p:cNvPr id="9"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FOOTER GOES HERE</a:t>
            </a:r>
          </a:p>
        </p:txBody>
      </p:sp>
      <p:sp>
        <p:nvSpPr>
          <p:cNvPr id="10"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lvl1pPr>
              <a:defRPr>
                <a:latin typeface="Arial Narrow" panose="020B0606020202030204" pitchFamily="34" charset="0"/>
              </a:defRPr>
            </a:lvl1pPr>
          </a:lstStyle>
          <a:p>
            <a:r>
              <a:rPr lang="en-US"/>
              <a:t>Click to edit Master title style</a:t>
            </a:r>
          </a:p>
        </p:txBody>
      </p:sp>
      <p:sp>
        <p:nvSpPr>
          <p:cNvPr id="13" name="Text Placeholder 2"/>
          <p:cNvSpPr>
            <a:spLocks noGrp="1"/>
          </p:cNvSpPr>
          <p:nvPr>
            <p:ph idx="1"/>
          </p:nvPr>
        </p:nvSpPr>
        <p:spPr>
          <a:xfrm>
            <a:off x="685800" y="1296987"/>
            <a:ext cx="7772400" cy="3200400"/>
          </a:xfrm>
          <a:prstGeom prst="rect">
            <a:avLst/>
          </a:prstGeom>
        </p:spPr>
        <p:txBody>
          <a:bodyPr vert="horz" lIns="91440" tIns="45720" rIns="91440" bIns="45720" rtlCol="0">
            <a:normAutofit/>
          </a:bodyPr>
          <a:lstStyle>
            <a:lvl1pPr>
              <a:defRPr>
                <a:latin typeface="Arial Narrow" panose="020B0606020202030204" pitchFamily="34" charset="0"/>
              </a:defRPr>
            </a:lvl1pPr>
            <a:lvl2pPr>
              <a:defRPr>
                <a:latin typeface="Arial Narrow" panose="020B0606020202030204" pitchFamily="34"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6513"/>
            <a:ext cx="4629150" cy="368455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5610958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5652"/>
            <a:ext cx="2949178" cy="1209781"/>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6513"/>
            <a:ext cx="4629150" cy="368455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dirty="0"/>
              <a:t>Вставка рисунка</a:t>
            </a:r>
            <a:endParaRPr lang="en-US" dirty="0"/>
          </a:p>
        </p:txBody>
      </p:sp>
      <p:sp>
        <p:nvSpPr>
          <p:cNvPr id="4" name="Text Placeholder 3"/>
          <p:cNvSpPr>
            <a:spLocks noGrp="1"/>
          </p:cNvSpPr>
          <p:nvPr>
            <p:ph type="body" sz="half" idx="2"/>
          </p:nvPr>
        </p:nvSpPr>
        <p:spPr>
          <a:xfrm>
            <a:off x="629841" y="1555433"/>
            <a:ext cx="2949178" cy="288163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3718055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750866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6041"/>
            <a:ext cx="1971675" cy="4393857"/>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1" y="276041"/>
            <a:ext cx="5800725" cy="439385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2E5FBE-35D2-4203-8E78-DC35CCE1401F}" type="datetimeFigureOut">
              <a:rPr lang="ru-RU" smtClean="0"/>
              <a:t>19.12.2023</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D3F4050-1E00-4143-850F-6A553F89DCCA}" type="slidenum">
              <a:rPr lang="ru-RU" smtClean="0"/>
              <a:t>‹#›</a:t>
            </a:fld>
            <a:endParaRPr lang="ru-RU" dirty="0"/>
          </a:p>
        </p:txBody>
      </p:sp>
    </p:spTree>
    <p:extLst>
      <p:ext uri="{BB962C8B-B14F-4D97-AF65-F5344CB8AC3E}">
        <p14:creationId xmlns:p14="http://schemas.microsoft.com/office/powerpoint/2010/main" val="158646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child, boy, indoor&#10;&#10;Description automatically generated">
            <a:extLst>
              <a:ext uri="{FF2B5EF4-FFF2-40B4-BE49-F238E27FC236}">
                <a16:creationId xmlns:a16="http://schemas.microsoft.com/office/drawing/2014/main" id="{54651C6B-7505-41BC-AD2D-71BD7F3DF830}"/>
              </a:ext>
            </a:extLst>
          </p:cNvPr>
          <p:cNvPicPr>
            <a:picLocks noChangeAspect="1"/>
          </p:cNvPicPr>
          <p:nvPr userDrawn="1"/>
        </p:nvPicPr>
        <p:blipFill rotWithShape="1">
          <a:blip r:embed="rId2"/>
          <a:srcRect t="5613" b="8289"/>
          <a:stretch/>
        </p:blipFill>
        <p:spPr>
          <a:xfrm>
            <a:off x="3" y="-12211"/>
            <a:ext cx="9146675" cy="5271730"/>
          </a:xfrm>
          <a:prstGeom prst="rect">
            <a:avLst/>
          </a:prstGeom>
        </p:spPr>
      </p:pic>
      <p:sp>
        <p:nvSpPr>
          <p:cNvPr id="9" name="Date Placeholder 3"/>
          <p:cNvSpPr>
            <a:spLocks noGrp="1"/>
          </p:cNvSpPr>
          <p:nvPr>
            <p:ph type="dt" sz="half" idx="2"/>
          </p:nvPr>
        </p:nvSpPr>
        <p:spPr>
          <a:xfrm>
            <a:off x="152400" y="4865546"/>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fld id="{40C00456-721A-A94C-800A-D5E7EE91C160}" type="datetime1">
              <a:rPr lang="en-US" smtClean="0"/>
              <a:pPr/>
              <a:t>12/19/2023</a:t>
            </a:fld>
            <a:endParaRPr lang="en-US" dirty="0"/>
          </a:p>
        </p:txBody>
      </p:sp>
      <p:sp>
        <p:nvSpPr>
          <p:cNvPr id="10" name="Footer Placeholder 4"/>
          <p:cNvSpPr>
            <a:spLocks noGrp="1"/>
          </p:cNvSpPr>
          <p:nvPr>
            <p:ph type="ftr" sz="quarter" idx="3"/>
          </p:nvPr>
        </p:nvSpPr>
        <p:spPr>
          <a:xfrm>
            <a:off x="3124200" y="4865546"/>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dirty="0"/>
              <a:t>IMPROVED BASIC EDUCATION IN THE KYRGYZ REPUBLIC</a:t>
            </a:r>
          </a:p>
        </p:txBody>
      </p:sp>
      <p:sp>
        <p:nvSpPr>
          <p:cNvPr id="11" name="Slide Number Placeholder 5"/>
          <p:cNvSpPr>
            <a:spLocks noGrp="1"/>
          </p:cNvSpPr>
          <p:nvPr>
            <p:ph type="sldNum" sz="quarter" idx="4"/>
          </p:nvPr>
        </p:nvSpPr>
        <p:spPr>
          <a:xfrm>
            <a:off x="6858000" y="4865546"/>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382607"/>
            <a:ext cx="3886200" cy="1209781"/>
          </a:xfrm>
          <a:effectLst>
            <a:outerShdw blurRad="254000" dir="2700000" algn="tl" rotWithShape="0">
              <a:srgbClr val="000000">
                <a:alpha val="20000"/>
              </a:srgbClr>
            </a:outerShdw>
          </a:effectLst>
        </p:spPr>
        <p:txBody>
          <a:bodyPr anchor="b" anchorCtr="0">
            <a:normAutofit/>
          </a:bodyPr>
          <a:lstStyle>
            <a:lvl1pPr>
              <a:defRPr sz="135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2925843"/>
            <a:ext cx="6033052" cy="675462"/>
          </a:xfrm>
          <a:effectLst>
            <a:outerShdw blurRad="254000" dir="5400000" algn="tl" rotWithShape="0">
              <a:srgbClr val="000000">
                <a:alpha val="40000"/>
              </a:srgbClr>
            </a:outerShdw>
          </a:effectLst>
        </p:spPr>
        <p:txBody>
          <a:bodyPr>
            <a:normAutofit/>
          </a:bodyPr>
          <a:lstStyle>
            <a:lvl1pPr marL="0" indent="0" algn="l">
              <a:buNone/>
              <a:defRPr sz="900">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814361"/>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121373"/>
            <a:ext cx="2073910" cy="139141"/>
          </a:xfrm>
        </p:spPr>
        <p:txBody>
          <a:bodyPr>
            <a:spAutoFit/>
          </a:bodyPr>
          <a:lstStyle>
            <a:lvl1pPr marL="0" indent="0" algn="r">
              <a:buNone/>
              <a:defRPr sz="338" baseline="0">
                <a:solidFill>
                  <a:schemeClr val="bg1"/>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dirty="0"/>
              <a:t>ADD PHOTO CREDIT HERE</a:t>
            </a:r>
          </a:p>
        </p:txBody>
      </p:sp>
      <p:pic>
        <p:nvPicPr>
          <p:cNvPr id="15" name="Рисунок 2">
            <a:extLst>
              <a:ext uri="{FF2B5EF4-FFF2-40B4-BE49-F238E27FC236}">
                <a16:creationId xmlns:a16="http://schemas.microsoft.com/office/drawing/2014/main" id="{BCBB0E68-D24E-406C-8AFF-0870FD92604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393796" y="52772"/>
            <a:ext cx="2297929" cy="889298"/>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38BC8A60-36F1-4BB9-BD1D-774E71B35F8E}"/>
              </a:ext>
            </a:extLst>
          </p:cNvPr>
          <p:cNvSpPr>
            <a:spLocks noGrp="1"/>
          </p:cNvSpPr>
          <p:nvPr>
            <p:ph sz="quarter" idx="13" hasCustomPrompt="1"/>
          </p:nvPr>
        </p:nvSpPr>
        <p:spPr>
          <a:xfrm>
            <a:off x="685803" y="3625312"/>
            <a:ext cx="3578087" cy="1115656"/>
          </a:xfrm>
        </p:spPr>
        <p:txBody>
          <a:bodyPr anchor="t">
            <a:normAutofit/>
          </a:bodyPr>
          <a:lstStyle>
            <a:lvl1pPr marL="0" indent="0" algn="l">
              <a:buNone/>
              <a:defRPr sz="675" i="1">
                <a:solidFill>
                  <a:schemeClr val="accent3"/>
                </a:solidFill>
              </a:defRPr>
            </a:lvl1pPr>
          </a:lstStyle>
          <a:p>
            <a:pPr lvl="0"/>
            <a:r>
              <a:rPr lang="en-US" dirty="0"/>
              <a:t>“From the American People” Message here</a:t>
            </a:r>
          </a:p>
        </p:txBody>
      </p:sp>
    </p:spTree>
    <p:extLst>
      <p:ext uri="{BB962C8B-B14F-4D97-AF65-F5344CB8AC3E}">
        <p14:creationId xmlns:p14="http://schemas.microsoft.com/office/powerpoint/2010/main" val="3422868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900">
                <a:solidFill>
                  <a:srgbClr val="6C6463"/>
                </a:solidFill>
              </a:defRPr>
            </a:lvl1pPr>
            <a:lvl2pPr>
              <a:defRPr sz="900">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900">
                <a:solidFill>
                  <a:srgbClr val="6C6463"/>
                </a:solidFill>
              </a:defRPr>
            </a:lvl1pPr>
            <a:lvl2pPr>
              <a:defRPr sz="900">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76633"/>
            <a:ext cx="2133600" cy="122160"/>
          </a:xfrm>
        </p:spPr>
        <p:txBody>
          <a:bodyPr/>
          <a:lstStyle>
            <a:lvl1pPr>
              <a:defRPr>
                <a:solidFill>
                  <a:srgbClr val="6C6463"/>
                </a:solidFill>
              </a:defRPr>
            </a:lvl1pPr>
          </a:lstStyle>
          <a:p>
            <a:fld id="{39C62A9A-2216-F44B-AFF9-136AA601C377}" type="datetime1">
              <a:rPr lang="en-US" smtClean="0"/>
              <a:t>12/19/2023</a:t>
            </a:fld>
            <a:endParaRPr lang="en-US" dirty="0"/>
          </a:p>
        </p:txBody>
      </p:sp>
      <p:sp>
        <p:nvSpPr>
          <p:cNvPr id="6" name="Footer Placeholder 5"/>
          <p:cNvSpPr>
            <a:spLocks noGrp="1"/>
          </p:cNvSpPr>
          <p:nvPr>
            <p:ph type="ftr" sz="quarter" idx="11"/>
          </p:nvPr>
        </p:nvSpPr>
        <p:spPr>
          <a:xfrm>
            <a:off x="3124200" y="4876633"/>
            <a:ext cx="2895600" cy="122160"/>
          </a:xfrm>
        </p:spPr>
        <p:txBody>
          <a:bodyPr/>
          <a:lstStyle>
            <a:lvl1pPr>
              <a:defRPr>
                <a:solidFill>
                  <a:srgbClr val="6C6463"/>
                </a:solidFill>
              </a:defRPr>
            </a:lvl1pPr>
          </a:lstStyle>
          <a:p>
            <a:r>
              <a:rPr lang="en-US" dirty="0"/>
              <a:t>IMPROVED BASIC EDUCATION IN THE KYRGYZ REPUBLIC</a:t>
            </a:r>
          </a:p>
        </p:txBody>
      </p:sp>
      <p:sp>
        <p:nvSpPr>
          <p:cNvPr id="7" name="Slide Number Placeholder 6"/>
          <p:cNvSpPr>
            <a:spLocks noGrp="1"/>
          </p:cNvSpPr>
          <p:nvPr>
            <p:ph type="sldNum" sz="quarter" idx="12"/>
          </p:nvPr>
        </p:nvSpPr>
        <p:spPr>
          <a:xfrm>
            <a:off x="6858000" y="4876633"/>
            <a:ext cx="2133600" cy="122160"/>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50" y="1296987"/>
            <a:ext cx="2514904" cy="3200400"/>
          </a:xfrm>
        </p:spPr>
        <p:txBody>
          <a:bodyPr>
            <a:normAutofit/>
          </a:bodyPr>
          <a:lstStyle>
            <a:lvl1pPr>
              <a:defRPr sz="900">
                <a:solidFill>
                  <a:srgbClr val="6C6463"/>
                </a:solidFill>
              </a:defRPr>
            </a:lvl1pPr>
            <a:lvl2pPr>
              <a:defRPr sz="900">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595208"/>
            <a:ext cx="7772400" cy="549381"/>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332076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4865546"/>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fld id="{EB2C8F94-9D67-854F-8417-3B884156945E}" type="datetime1">
              <a:rPr lang="en-US" smtClean="0"/>
              <a:pPr/>
              <a:t>12/19/2023</a:t>
            </a:fld>
            <a:endParaRPr lang="en-US" dirty="0"/>
          </a:p>
        </p:txBody>
      </p:sp>
      <p:sp>
        <p:nvSpPr>
          <p:cNvPr id="9" name="Footer Placeholder 4"/>
          <p:cNvSpPr>
            <a:spLocks noGrp="1"/>
          </p:cNvSpPr>
          <p:nvPr>
            <p:ph type="ftr" sz="quarter" idx="3"/>
          </p:nvPr>
        </p:nvSpPr>
        <p:spPr>
          <a:xfrm>
            <a:off x="3124200" y="4865546"/>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dirty="0"/>
              <a:t>IMPROVED BASIC EDUCATION IN THE KYRGYZ REPUBLIC</a:t>
            </a:r>
          </a:p>
        </p:txBody>
      </p:sp>
      <p:sp>
        <p:nvSpPr>
          <p:cNvPr id="10" name="Slide Number Placeholder 5"/>
          <p:cNvSpPr>
            <a:spLocks noGrp="1"/>
          </p:cNvSpPr>
          <p:nvPr>
            <p:ph type="sldNum" sz="quarter" idx="4"/>
          </p:nvPr>
        </p:nvSpPr>
        <p:spPr>
          <a:xfrm>
            <a:off x="6858000" y="4865546"/>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2" name="Title 1"/>
          <p:cNvSpPr>
            <a:spLocks noGrp="1"/>
          </p:cNvSpPr>
          <p:nvPr>
            <p:ph type="ctrTitle" hasCustomPrompt="1"/>
          </p:nvPr>
        </p:nvSpPr>
        <p:spPr>
          <a:xfrm>
            <a:off x="685800" y="1601788"/>
            <a:ext cx="3886200" cy="1209781"/>
          </a:xfrm>
          <a:effectLst/>
        </p:spPr>
        <p:txBody>
          <a:bodyPr anchor="b" anchorCtr="0">
            <a:normAutofit/>
          </a:bodyPr>
          <a:lstStyle>
            <a:lvl1pPr>
              <a:defRPr sz="135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6"/>
            <a:ext cx="3429000" cy="1209781"/>
          </a:xfrm>
          <a:effectLst/>
        </p:spPr>
        <p:txBody>
          <a:bodyPr>
            <a:normAutofit/>
          </a:bodyPr>
          <a:lstStyle>
            <a:lvl1pPr marL="0" indent="0" algn="l">
              <a:buNone/>
              <a:defRPr sz="900">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1" name="Рисунок 2">
            <a:extLst>
              <a:ext uri="{FF2B5EF4-FFF2-40B4-BE49-F238E27FC236}">
                <a16:creationId xmlns:a16="http://schemas.microsoft.com/office/drawing/2014/main" id="{5ECB40A4-1C23-4516-A0EB-CAE0A9B0ABB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437517" y="254584"/>
            <a:ext cx="2095117" cy="810811"/>
          </a:xfrm>
          <a:prstGeom prst="rect">
            <a:avLst/>
          </a:prstGeom>
          <a:noFill/>
          <a:ln w="9525">
            <a:noFill/>
            <a:miter lim="800000"/>
            <a:headEnd/>
            <a:tailEnd/>
          </a:ln>
        </p:spPr>
      </p:pic>
    </p:spTree>
    <p:extLst>
      <p:ext uri="{BB962C8B-B14F-4D97-AF65-F5344CB8AC3E}">
        <p14:creationId xmlns:p14="http://schemas.microsoft.com/office/powerpoint/2010/main" val="27530791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act Info">
    <p:spTree>
      <p:nvGrpSpPr>
        <p:cNvPr id="1" name=""/>
        <p:cNvGrpSpPr/>
        <p:nvPr/>
      </p:nvGrpSpPr>
      <p:grpSpPr>
        <a:xfrm>
          <a:off x="0" y="0"/>
          <a:ext cx="0" cy="0"/>
          <a:chOff x="0" y="0"/>
          <a:chExt cx="0" cy="0"/>
        </a:xfrm>
      </p:grpSpPr>
      <p:pic>
        <p:nvPicPr>
          <p:cNvPr id="3" name="Picture 2" descr="A person and a couple children sitting at a table with books&#10;&#10;Description automatically generated with low confidence">
            <a:extLst>
              <a:ext uri="{FF2B5EF4-FFF2-40B4-BE49-F238E27FC236}">
                <a16:creationId xmlns:a16="http://schemas.microsoft.com/office/drawing/2014/main" id="{588417D8-582B-4916-8B4D-4C43A3DC3824}"/>
              </a:ext>
            </a:extLst>
          </p:cNvPr>
          <p:cNvPicPr>
            <a:picLocks noChangeAspect="1"/>
          </p:cNvPicPr>
          <p:nvPr userDrawn="1"/>
        </p:nvPicPr>
        <p:blipFill>
          <a:blip r:embed="rId2"/>
          <a:stretch>
            <a:fillRect/>
          </a:stretch>
        </p:blipFill>
        <p:spPr>
          <a:xfrm>
            <a:off x="-92332" y="-94344"/>
            <a:ext cx="9236332" cy="59944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6" name="Date Placeholder 3"/>
          <p:cNvSpPr>
            <a:spLocks noGrp="1"/>
          </p:cNvSpPr>
          <p:nvPr>
            <p:ph type="dt" sz="half" idx="2"/>
          </p:nvPr>
        </p:nvSpPr>
        <p:spPr>
          <a:xfrm>
            <a:off x="362857"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12/19/2023</a:t>
            </a:fld>
            <a:endParaRPr lang="en-US" dirty="0"/>
          </a:p>
        </p:txBody>
      </p:sp>
      <p:sp>
        <p:nvSpPr>
          <p:cNvPr id="8"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5" name="Subtitle 2"/>
          <p:cNvSpPr>
            <a:spLocks noGrp="1"/>
          </p:cNvSpPr>
          <p:nvPr>
            <p:ph type="subTitle" idx="1" hasCustomPrompt="1"/>
          </p:nvPr>
        </p:nvSpPr>
        <p:spPr>
          <a:xfrm>
            <a:off x="685800" y="3135206"/>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7" name="Picture 6" descr="Logo&#10;&#10;Description automatically generated">
            <a:extLst>
              <a:ext uri="{FF2B5EF4-FFF2-40B4-BE49-F238E27FC236}">
                <a16:creationId xmlns:a16="http://schemas.microsoft.com/office/drawing/2014/main" id="{62B2EDEF-067D-4A8C-95E9-E654AEA00466}"/>
              </a:ext>
            </a:extLst>
          </p:cNvPr>
          <p:cNvPicPr>
            <a:picLocks noChangeAspect="1"/>
          </p:cNvPicPr>
          <p:nvPr userDrawn="1"/>
        </p:nvPicPr>
        <p:blipFill>
          <a:blip r:embed="rId3"/>
          <a:stretch>
            <a:fillRect/>
          </a:stretch>
        </p:blipFill>
        <p:spPr>
          <a:xfrm>
            <a:off x="152400" y="4267103"/>
            <a:ext cx="1723934" cy="670610"/>
          </a:xfrm>
          <a:prstGeom prst="rect">
            <a:avLst/>
          </a:prstGeom>
        </p:spPr>
      </p:pic>
    </p:spTree>
    <p:extLst>
      <p:ext uri="{BB962C8B-B14F-4D97-AF65-F5344CB8AC3E}">
        <p14:creationId xmlns:p14="http://schemas.microsoft.com/office/powerpoint/2010/main" val="1920125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0" cy="3200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12/19/2023</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OKUU KEREMET!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3809696" cy="3200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96987"/>
            <a:ext cx="3810304" cy="3200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AB18E012-EC0C-1649-A039-CB178266D114}" type="datetime1">
              <a:rPr lang="en-US" smtClean="0"/>
              <a:t>12/19/2023</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OKUU KEREMET!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4844639"/>
            <a:ext cx="2133600" cy="186148"/>
          </a:xfrm>
        </p:spPr>
        <p:txBody>
          <a:bodyPr/>
          <a:lstStyle>
            <a:lvl1pPr>
              <a:defRPr>
                <a:solidFill>
                  <a:srgbClr val="6C6463"/>
                </a:solidFill>
              </a:defRPr>
            </a:lvl1pPr>
          </a:lstStyle>
          <a:p>
            <a:fld id="{39C62A9A-2216-F44B-AFF9-136AA601C377}" type="datetime1">
              <a:rPr lang="en-US" smtClean="0"/>
              <a:t>12/19/2023</a:t>
            </a:fld>
            <a:endParaRPr lang="en-US" dirty="0"/>
          </a:p>
        </p:txBody>
      </p:sp>
      <p:sp>
        <p:nvSpPr>
          <p:cNvPr id="6" name="Footer Placeholder 5"/>
          <p:cNvSpPr>
            <a:spLocks noGrp="1"/>
          </p:cNvSpPr>
          <p:nvPr>
            <p:ph type="ftr" sz="quarter" idx="11"/>
          </p:nvPr>
        </p:nvSpPr>
        <p:spPr>
          <a:xfrm>
            <a:off x="3124200" y="4844639"/>
            <a:ext cx="2895600" cy="186148"/>
          </a:xfrm>
        </p:spPr>
        <p:txBody>
          <a:bodyPr/>
          <a:lstStyle>
            <a:lvl1pPr>
              <a:defRPr>
                <a:solidFill>
                  <a:srgbClr val="6C6463"/>
                </a:solidFill>
              </a:defRPr>
            </a:lvl1pPr>
          </a:lstStyle>
          <a:p>
            <a:r>
              <a:rPr lang="en-US" dirty="0"/>
              <a:t>OKUU KEREMET!</a:t>
            </a:r>
          </a:p>
        </p:txBody>
      </p:sp>
      <p:sp>
        <p:nvSpPr>
          <p:cNvPr id="7" name="Slide Number Placeholder 6"/>
          <p:cNvSpPr>
            <a:spLocks noGrp="1"/>
          </p:cNvSpPr>
          <p:nvPr>
            <p:ph type="sldNum" sz="quarter" idx="12"/>
          </p:nvPr>
        </p:nvSpPr>
        <p:spPr>
          <a:xfrm>
            <a:off x="6858000" y="4844639"/>
            <a:ext cx="2133600" cy="186148"/>
          </a:xfrm>
        </p:spPr>
        <p:txBody>
          <a:bodyPr/>
          <a:lstStyle>
            <a:lvl1pPr>
              <a:defRPr>
                <a:solidFill>
                  <a:srgbClr val="6C6463"/>
                </a:solidFill>
              </a:defRPr>
            </a:lvl1pPr>
          </a:lstStyle>
          <a:p>
            <a:fld id="{42782948-4DBE-204D-AB9E-B65E067054AE}" type="slidenum">
              <a:rPr lang="en-US" smtClean="0"/>
              <a:pPr/>
              <a:t>‹#›</a:t>
            </a:fld>
            <a:endParaRPr lang="en-US" dirty="0"/>
          </a:p>
        </p:txBody>
      </p:sp>
      <p:sp>
        <p:nvSpPr>
          <p:cNvPr id="10" name="Content Placeholder 3"/>
          <p:cNvSpPr>
            <a:spLocks noGrp="1"/>
          </p:cNvSpPr>
          <p:nvPr>
            <p:ph sz="half" idx="13"/>
          </p:nvPr>
        </p:nvSpPr>
        <p:spPr>
          <a:xfrm>
            <a:off x="3314548" y="1296987"/>
            <a:ext cx="2514904" cy="3200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0"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12/19/2023</a:t>
            </a:fld>
            <a:endParaRPr lang="en-US" dirty="0"/>
          </a:p>
        </p:txBody>
      </p:sp>
      <p:sp>
        <p:nvSpPr>
          <p:cNvPr id="10" name="Footer Placeholder 4"/>
          <p:cNvSpPr>
            <a:spLocks noGrp="1"/>
          </p:cNvSpPr>
          <p:nvPr>
            <p:ph type="ftr" sz="quarter" idx="3"/>
          </p:nvPr>
        </p:nvSpPr>
        <p:spPr>
          <a:xfrm>
            <a:off x="3124200"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17" name="Title 1"/>
          <p:cNvSpPr>
            <a:spLocks noGrp="1"/>
          </p:cNvSpPr>
          <p:nvPr>
            <p:ph type="title" hasCustomPrompt="1"/>
          </p:nvPr>
        </p:nvSpPr>
        <p:spPr>
          <a:xfrm>
            <a:off x="686104" y="679217"/>
            <a:ext cx="7772400" cy="465370"/>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4701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3988"/>
            <a:ext cx="4419600"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12/19/2023</a:t>
            </a:fld>
            <a:endParaRPr lang="en-US" dirty="0"/>
          </a:p>
        </p:txBody>
      </p:sp>
      <p:sp>
        <p:nvSpPr>
          <p:cNvPr id="11" name="Slide Number Placeholder 5"/>
          <p:cNvSpPr>
            <a:spLocks noGrp="1"/>
          </p:cNvSpPr>
          <p:nvPr>
            <p:ph type="sldNum" sz="quarter" idx="4"/>
          </p:nvPr>
        </p:nvSpPr>
        <p:spPr>
          <a:xfrm>
            <a:off x="6858000"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dirty="0"/>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latin typeface="Arial Narrow" panose="020B0606020202030204" pitchFamily="34" charset="0"/>
              </a:defRPr>
            </a:lvl1pPr>
            <a:lvl2pPr>
              <a:defRPr sz="1600">
                <a:solidFill>
                  <a:srgbClr val="6C6463"/>
                </a:solidFill>
                <a:latin typeface="Arial Narrow" panose="020B0606020202030204" pitchFamily="34" charset="0"/>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dirty="0"/>
              <a:t>Click to edit Master text styles</a:t>
            </a:r>
          </a:p>
          <a:p>
            <a:pPr lvl="1"/>
            <a:r>
              <a:rPr lang="en-US" dirty="0"/>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a:t>ADD PHOTO CREDIT HERE</a:t>
            </a:r>
          </a:p>
        </p:txBody>
      </p:sp>
      <p:sp>
        <p:nvSpPr>
          <p:cNvPr id="21" name="Title 1"/>
          <p:cNvSpPr>
            <a:spLocks noGrp="1"/>
          </p:cNvSpPr>
          <p:nvPr>
            <p:ph type="title" hasCustomPrompt="1"/>
          </p:nvPr>
        </p:nvSpPr>
        <p:spPr>
          <a:xfrm>
            <a:off x="685800" y="678715"/>
            <a:ext cx="3657600" cy="830997"/>
          </a:xfrm>
        </p:spPr>
        <p:txBody>
          <a:bodyPr wrap="square" anchor="b" anchorCtr="0">
            <a:spAutoFit/>
          </a:bodyPr>
          <a:lstStyle>
            <a:lvl1pPr>
              <a:defRPr>
                <a:solidFill>
                  <a:srgbClr val="BA0C2F"/>
                </a:solidFill>
                <a:latin typeface="Arial Narrow" panose="020B0606020202030204" pitchFamily="34" charset="0"/>
              </a:defRPr>
            </a:lvl1pPr>
          </a:lstStyle>
          <a:p>
            <a:r>
              <a:rPr lang="en-US"/>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2"/>
            <a:ext cx="7772400" cy="461665"/>
          </a:xfrm>
          <a:prstGeom prst="rect">
            <a:avLst/>
          </a:prstGeom>
        </p:spPr>
        <p:txBody>
          <a:bodyPr vert="horz" lIns="91440" tIns="45720" rIns="91440" bIns="45720" rtlCol="0" anchor="b" anchorCtr="0">
            <a:spAutoFit/>
          </a:bodyPr>
          <a:lstStyle/>
          <a:p>
            <a:r>
              <a:rPr lang="en-US"/>
              <a:t>Click to edit Master title style</a:t>
            </a:r>
          </a:p>
        </p:txBody>
      </p:sp>
      <p:sp>
        <p:nvSpPr>
          <p:cNvPr id="3" name="Text Placeholder 2"/>
          <p:cNvSpPr>
            <a:spLocks noGrp="1"/>
          </p:cNvSpPr>
          <p:nvPr>
            <p:ph type="body" idx="1"/>
          </p:nvPr>
        </p:nvSpPr>
        <p:spPr>
          <a:xfrm>
            <a:off x="685800" y="1296987"/>
            <a:ext cx="7772400"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152400"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12/19/2023</a:t>
            </a:fld>
            <a:endParaRPr lang="en-US" dirty="0"/>
          </a:p>
        </p:txBody>
      </p:sp>
      <p:sp>
        <p:nvSpPr>
          <p:cNvPr id="5" name="Footer Placeholder 4"/>
          <p:cNvSpPr>
            <a:spLocks noGrp="1"/>
          </p:cNvSpPr>
          <p:nvPr>
            <p:ph type="ftr" sz="quarter" idx="3"/>
          </p:nvPr>
        </p:nvSpPr>
        <p:spPr>
          <a:xfrm>
            <a:off x="3124200"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dirty="0"/>
              <a:t>IMPROVED BASIC EDUCATION IN THE KYRGYZ REPUBLIC</a:t>
            </a:r>
          </a:p>
        </p:txBody>
      </p:sp>
      <p:sp>
        <p:nvSpPr>
          <p:cNvPr id="6" name="Slide Number Placeholder 5"/>
          <p:cNvSpPr>
            <a:spLocks noGrp="1"/>
          </p:cNvSpPr>
          <p:nvPr>
            <p:ph type="sldNum" sz="quarter" idx="4"/>
          </p:nvPr>
        </p:nvSpPr>
        <p:spPr>
          <a:xfrm>
            <a:off x="6858000"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dirty="0"/>
          </a:p>
        </p:txBody>
      </p:sp>
      <p:sp>
        <p:nvSpPr>
          <p:cNvPr id="14" name="Frame 13"/>
          <p:cNvSpPr/>
          <p:nvPr/>
        </p:nvSpPr>
        <p:spPr>
          <a:xfrm>
            <a:off x="0"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696" r:id="rId17"/>
    <p:sldLayoutId id="2147483763" r:id="rId18"/>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042"/>
            <a:ext cx="7886700" cy="100215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80206"/>
            <a:ext cx="7886700" cy="328969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805520"/>
            <a:ext cx="2057400" cy="276041"/>
          </a:xfrm>
          <a:prstGeom prst="rect">
            <a:avLst/>
          </a:prstGeom>
        </p:spPr>
        <p:txBody>
          <a:bodyPr vert="horz" lIns="91440" tIns="45720" rIns="91440" bIns="45720" rtlCol="0" anchor="ctr"/>
          <a:lstStyle>
            <a:lvl1pPr algn="l">
              <a:defRPr sz="907">
                <a:solidFill>
                  <a:schemeClr val="tx1">
                    <a:tint val="75000"/>
                  </a:schemeClr>
                </a:solidFill>
              </a:defRPr>
            </a:lvl1pPr>
          </a:lstStyle>
          <a:p>
            <a:fld id="{952E5FBE-35D2-4203-8E78-DC35CCE1401F}" type="datetimeFigureOut">
              <a:rPr lang="ru-RU" smtClean="0"/>
              <a:t>19.12.2023</a:t>
            </a:fld>
            <a:endParaRPr lang="ru-RU" dirty="0"/>
          </a:p>
        </p:txBody>
      </p:sp>
      <p:sp>
        <p:nvSpPr>
          <p:cNvPr id="5" name="Footer Placeholder 4"/>
          <p:cNvSpPr>
            <a:spLocks noGrp="1"/>
          </p:cNvSpPr>
          <p:nvPr>
            <p:ph type="ftr" sz="quarter" idx="3"/>
          </p:nvPr>
        </p:nvSpPr>
        <p:spPr>
          <a:xfrm>
            <a:off x="3028950" y="4805520"/>
            <a:ext cx="3086100" cy="276041"/>
          </a:xfrm>
          <a:prstGeom prst="rect">
            <a:avLst/>
          </a:prstGeom>
        </p:spPr>
        <p:txBody>
          <a:bodyPr vert="horz" lIns="91440" tIns="45720" rIns="91440" bIns="45720" rtlCol="0" anchor="ctr"/>
          <a:lstStyle>
            <a:lvl1pPr algn="ctr">
              <a:defRPr sz="907">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4805520"/>
            <a:ext cx="2057400" cy="276041"/>
          </a:xfrm>
          <a:prstGeom prst="rect">
            <a:avLst/>
          </a:prstGeom>
        </p:spPr>
        <p:txBody>
          <a:bodyPr vert="horz" lIns="91440" tIns="45720" rIns="91440" bIns="45720" rtlCol="0" anchor="ctr"/>
          <a:lstStyle>
            <a:lvl1pPr algn="r">
              <a:defRPr sz="907">
                <a:solidFill>
                  <a:schemeClr val="tx1">
                    <a:tint val="75000"/>
                  </a:schemeClr>
                </a:solidFill>
              </a:defRPr>
            </a:lvl1pPr>
          </a:lstStyle>
          <a:p>
            <a:fld id="{FD3F4050-1E00-4143-850F-6A553F89DCCA}" type="slidenum">
              <a:rPr lang="ru-RU" smtClean="0"/>
              <a:t>‹#›</a:t>
            </a:fld>
            <a:endParaRPr lang="ru-RU" dirty="0"/>
          </a:p>
        </p:txBody>
      </p:sp>
    </p:spTree>
    <p:extLst>
      <p:ext uri="{BB962C8B-B14F-4D97-AF65-F5344CB8AC3E}">
        <p14:creationId xmlns:p14="http://schemas.microsoft.com/office/powerpoint/2010/main" val="31098456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l" defTabSz="691286" rtl="0" eaLnBrk="1" latinLnBrk="0" hangingPunct="1">
        <a:lnSpc>
          <a:spcPct val="90000"/>
        </a:lnSpc>
        <a:spcBef>
          <a:spcPct val="0"/>
        </a:spcBef>
        <a:buNone/>
        <a:defRPr sz="3326" kern="1200">
          <a:solidFill>
            <a:schemeClr val="tx1"/>
          </a:solidFill>
          <a:latin typeface="+mj-lt"/>
          <a:ea typeface="+mj-ea"/>
          <a:cs typeface="+mj-cs"/>
        </a:defRPr>
      </a:lvl1pPr>
    </p:titleStyle>
    <p:bodyStyle>
      <a:lvl1pPr marL="172822" indent="-172822" algn="l" defTabSz="691286" rtl="0" eaLnBrk="1" latinLnBrk="0" hangingPunct="1">
        <a:lnSpc>
          <a:spcPct val="90000"/>
        </a:lnSpc>
        <a:spcBef>
          <a:spcPts val="756"/>
        </a:spcBef>
        <a:buFont typeface="Arial" panose="020B0604020202020204" pitchFamily="34" charset="0"/>
        <a:buChar char="•"/>
        <a:defRPr sz="2117" kern="1200">
          <a:solidFill>
            <a:schemeClr val="tx1"/>
          </a:solidFill>
          <a:latin typeface="+mn-lt"/>
          <a:ea typeface="+mn-ea"/>
          <a:cs typeface="+mn-cs"/>
        </a:defRPr>
      </a:lvl1pPr>
      <a:lvl2pPr marL="518465" indent="-172822" algn="l" defTabSz="691286" rtl="0" eaLnBrk="1" latinLnBrk="0" hangingPunct="1">
        <a:lnSpc>
          <a:spcPct val="90000"/>
        </a:lnSpc>
        <a:spcBef>
          <a:spcPts val="378"/>
        </a:spcBef>
        <a:buFont typeface="Arial" panose="020B0604020202020204" pitchFamily="34" charset="0"/>
        <a:buChar char="•"/>
        <a:defRPr sz="1814" kern="1200">
          <a:solidFill>
            <a:schemeClr val="tx1"/>
          </a:solidFill>
          <a:latin typeface="+mn-lt"/>
          <a:ea typeface="+mn-ea"/>
          <a:cs typeface="+mn-cs"/>
        </a:defRPr>
      </a:lvl2pPr>
      <a:lvl3pPr marL="864108" indent="-172822" algn="l" defTabSz="691286" rtl="0" eaLnBrk="1" latinLnBrk="0" hangingPunct="1">
        <a:lnSpc>
          <a:spcPct val="90000"/>
        </a:lnSpc>
        <a:spcBef>
          <a:spcPts val="378"/>
        </a:spcBef>
        <a:buFont typeface="Arial" panose="020B0604020202020204" pitchFamily="34" charset="0"/>
        <a:buChar char="•"/>
        <a:defRPr sz="1512" kern="1200">
          <a:solidFill>
            <a:schemeClr val="tx1"/>
          </a:solidFill>
          <a:latin typeface="+mn-lt"/>
          <a:ea typeface="+mn-ea"/>
          <a:cs typeface="+mn-cs"/>
        </a:defRPr>
      </a:lvl3pPr>
      <a:lvl4pPr marL="1209751"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4pPr>
      <a:lvl5pPr marL="1555394"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5pPr>
      <a:lvl6pPr marL="1901038"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6pPr>
      <a:lvl7pPr marL="2246681"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7pPr>
      <a:lvl8pPr marL="2592324"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8pPr>
      <a:lvl9pPr marL="2937967" indent="-172822" algn="l" defTabSz="691286" rtl="0" eaLnBrk="1" latinLnBrk="0" hangingPunct="1">
        <a:lnSpc>
          <a:spcPct val="90000"/>
        </a:lnSpc>
        <a:spcBef>
          <a:spcPts val="378"/>
        </a:spcBef>
        <a:buFont typeface="Arial" panose="020B0604020202020204" pitchFamily="34" charset="0"/>
        <a:buChar char="•"/>
        <a:defRPr sz="1361" kern="1200">
          <a:solidFill>
            <a:schemeClr val="tx1"/>
          </a:solidFill>
          <a:latin typeface="+mn-lt"/>
          <a:ea typeface="+mn-ea"/>
          <a:cs typeface="+mn-cs"/>
        </a:defRPr>
      </a:lvl9pPr>
    </p:bodyStyle>
    <p:otherStyle>
      <a:defPPr>
        <a:defRPr lang="en-US"/>
      </a:defPPr>
      <a:lvl1pPr marL="0" algn="l" defTabSz="691286" rtl="0" eaLnBrk="1" latinLnBrk="0" hangingPunct="1">
        <a:defRPr sz="1361" kern="1200">
          <a:solidFill>
            <a:schemeClr val="tx1"/>
          </a:solidFill>
          <a:latin typeface="+mn-lt"/>
          <a:ea typeface="+mn-ea"/>
          <a:cs typeface="+mn-cs"/>
        </a:defRPr>
      </a:lvl1pPr>
      <a:lvl2pPr marL="345643" algn="l" defTabSz="691286" rtl="0" eaLnBrk="1" latinLnBrk="0" hangingPunct="1">
        <a:defRPr sz="1361" kern="1200">
          <a:solidFill>
            <a:schemeClr val="tx1"/>
          </a:solidFill>
          <a:latin typeface="+mn-lt"/>
          <a:ea typeface="+mn-ea"/>
          <a:cs typeface="+mn-cs"/>
        </a:defRPr>
      </a:lvl2pPr>
      <a:lvl3pPr marL="691286" algn="l" defTabSz="691286" rtl="0" eaLnBrk="1" latinLnBrk="0" hangingPunct="1">
        <a:defRPr sz="1361" kern="1200">
          <a:solidFill>
            <a:schemeClr val="tx1"/>
          </a:solidFill>
          <a:latin typeface="+mn-lt"/>
          <a:ea typeface="+mn-ea"/>
          <a:cs typeface="+mn-cs"/>
        </a:defRPr>
      </a:lvl3pPr>
      <a:lvl4pPr marL="1036930" algn="l" defTabSz="691286" rtl="0" eaLnBrk="1" latinLnBrk="0" hangingPunct="1">
        <a:defRPr sz="1361" kern="1200">
          <a:solidFill>
            <a:schemeClr val="tx1"/>
          </a:solidFill>
          <a:latin typeface="+mn-lt"/>
          <a:ea typeface="+mn-ea"/>
          <a:cs typeface="+mn-cs"/>
        </a:defRPr>
      </a:lvl4pPr>
      <a:lvl5pPr marL="1382573" algn="l" defTabSz="691286" rtl="0" eaLnBrk="1" latinLnBrk="0" hangingPunct="1">
        <a:defRPr sz="1361" kern="1200">
          <a:solidFill>
            <a:schemeClr val="tx1"/>
          </a:solidFill>
          <a:latin typeface="+mn-lt"/>
          <a:ea typeface="+mn-ea"/>
          <a:cs typeface="+mn-cs"/>
        </a:defRPr>
      </a:lvl5pPr>
      <a:lvl6pPr marL="1728216" algn="l" defTabSz="691286" rtl="0" eaLnBrk="1" latinLnBrk="0" hangingPunct="1">
        <a:defRPr sz="1361" kern="1200">
          <a:solidFill>
            <a:schemeClr val="tx1"/>
          </a:solidFill>
          <a:latin typeface="+mn-lt"/>
          <a:ea typeface="+mn-ea"/>
          <a:cs typeface="+mn-cs"/>
        </a:defRPr>
      </a:lvl6pPr>
      <a:lvl7pPr marL="2073859" algn="l" defTabSz="691286" rtl="0" eaLnBrk="1" latinLnBrk="0" hangingPunct="1">
        <a:defRPr sz="1361" kern="1200">
          <a:solidFill>
            <a:schemeClr val="tx1"/>
          </a:solidFill>
          <a:latin typeface="+mn-lt"/>
          <a:ea typeface="+mn-ea"/>
          <a:cs typeface="+mn-cs"/>
        </a:defRPr>
      </a:lvl7pPr>
      <a:lvl8pPr marL="2419502" algn="l" defTabSz="691286" rtl="0" eaLnBrk="1" latinLnBrk="0" hangingPunct="1">
        <a:defRPr sz="1361" kern="1200">
          <a:solidFill>
            <a:schemeClr val="tx1"/>
          </a:solidFill>
          <a:latin typeface="+mn-lt"/>
          <a:ea typeface="+mn-ea"/>
          <a:cs typeface="+mn-cs"/>
        </a:defRPr>
      </a:lvl8pPr>
      <a:lvl9pPr marL="2765146" algn="l" defTabSz="691286" rtl="0" eaLnBrk="1" latinLnBrk="0" hangingPunct="1">
        <a:defRPr sz="136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6043"/>
            <a:ext cx="7886700" cy="1002150"/>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80206"/>
            <a:ext cx="7886700" cy="328969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805520"/>
            <a:ext cx="2057400" cy="276041"/>
          </a:xfrm>
          <a:prstGeom prst="rect">
            <a:avLst/>
          </a:prstGeom>
        </p:spPr>
        <p:txBody>
          <a:bodyPr vert="horz" lIns="91440" tIns="45720" rIns="91440" bIns="45720" rtlCol="0" anchor="ctr"/>
          <a:lstStyle>
            <a:lvl1pPr algn="l">
              <a:defRPr sz="900">
                <a:solidFill>
                  <a:schemeClr val="tx1">
                    <a:tint val="75000"/>
                  </a:schemeClr>
                </a:solidFill>
              </a:defRPr>
            </a:lvl1pPr>
          </a:lstStyle>
          <a:p>
            <a:fld id="{952E5FBE-35D2-4203-8E78-DC35CCE1401F}" type="datetimeFigureOut">
              <a:rPr lang="ru-RU" smtClean="0"/>
              <a:t>19.12.2023</a:t>
            </a:fld>
            <a:endParaRPr lang="ru-RU" dirty="0"/>
          </a:p>
        </p:txBody>
      </p:sp>
      <p:sp>
        <p:nvSpPr>
          <p:cNvPr id="5" name="Footer Placeholder 4"/>
          <p:cNvSpPr>
            <a:spLocks noGrp="1"/>
          </p:cNvSpPr>
          <p:nvPr>
            <p:ph type="ftr" sz="quarter" idx="3"/>
          </p:nvPr>
        </p:nvSpPr>
        <p:spPr>
          <a:xfrm>
            <a:off x="3028950" y="4805520"/>
            <a:ext cx="3086100" cy="27604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57950" y="4805520"/>
            <a:ext cx="2057400" cy="276041"/>
          </a:xfrm>
          <a:prstGeom prst="rect">
            <a:avLst/>
          </a:prstGeom>
        </p:spPr>
        <p:txBody>
          <a:bodyPr vert="horz" lIns="91440" tIns="45720" rIns="91440" bIns="45720" rtlCol="0" anchor="ctr"/>
          <a:lstStyle>
            <a:lvl1pPr algn="r">
              <a:defRPr sz="900">
                <a:solidFill>
                  <a:schemeClr val="tx1">
                    <a:tint val="75000"/>
                  </a:schemeClr>
                </a:solidFill>
              </a:defRPr>
            </a:lvl1pPr>
          </a:lstStyle>
          <a:p>
            <a:fld id="{FD3F4050-1E00-4143-850F-6A553F89DCCA}" type="slidenum">
              <a:rPr lang="ru-RU" smtClean="0"/>
              <a:t>‹#›</a:t>
            </a:fld>
            <a:endParaRPr lang="ru-RU" dirty="0"/>
          </a:p>
        </p:txBody>
      </p:sp>
    </p:spTree>
    <p:extLst>
      <p:ext uri="{BB962C8B-B14F-4D97-AF65-F5344CB8AC3E}">
        <p14:creationId xmlns:p14="http://schemas.microsoft.com/office/powerpoint/2010/main" val="280825557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0AAD5-93D7-7A78-A7B8-7FA6DF28F6A4}"/>
              </a:ext>
            </a:extLst>
          </p:cNvPr>
          <p:cNvSpPr>
            <a:spLocks noGrp="1"/>
          </p:cNvSpPr>
          <p:nvPr>
            <p:ph type="dt" sz="half" idx="2"/>
          </p:nvPr>
        </p:nvSpPr>
        <p:spPr/>
        <p:txBody>
          <a:bodyPr/>
          <a:lstStyle/>
          <a:p>
            <a:fld id="{EB2C8F94-9D67-854F-8417-3B884156945E}" type="datetime1">
              <a:rPr lang="en-US" smtClean="0"/>
              <a:pPr/>
              <a:t>12/19/2023</a:t>
            </a:fld>
            <a:endParaRPr lang="en-US" dirty="0"/>
          </a:p>
        </p:txBody>
      </p:sp>
      <p:sp>
        <p:nvSpPr>
          <p:cNvPr id="3" name="Footer Placeholder 2">
            <a:extLst>
              <a:ext uri="{FF2B5EF4-FFF2-40B4-BE49-F238E27FC236}">
                <a16:creationId xmlns:a16="http://schemas.microsoft.com/office/drawing/2014/main" id="{E82180D9-EAB9-D896-07A7-F959FF479B3A}"/>
              </a:ext>
            </a:extLst>
          </p:cNvPr>
          <p:cNvSpPr>
            <a:spLocks noGrp="1"/>
          </p:cNvSpPr>
          <p:nvPr>
            <p:ph type="ftr" sz="quarter" idx="3"/>
          </p:nvPr>
        </p:nvSpPr>
        <p:spPr/>
        <p:txBody>
          <a:bodyPr/>
          <a:lstStyle/>
          <a:p>
            <a:r>
              <a:rPr lang="en-US" dirty="0"/>
              <a:t>OKUU KEREMET!</a:t>
            </a:r>
          </a:p>
        </p:txBody>
      </p:sp>
      <p:sp>
        <p:nvSpPr>
          <p:cNvPr id="4" name="Slide Number Placeholder 3">
            <a:extLst>
              <a:ext uri="{FF2B5EF4-FFF2-40B4-BE49-F238E27FC236}">
                <a16:creationId xmlns:a16="http://schemas.microsoft.com/office/drawing/2014/main" id="{E0B44194-6147-3D9C-036F-0427D067CA1E}"/>
              </a:ext>
            </a:extLst>
          </p:cNvPr>
          <p:cNvSpPr>
            <a:spLocks noGrp="1"/>
          </p:cNvSpPr>
          <p:nvPr>
            <p:ph type="sldNum" sz="quarter" idx="4"/>
          </p:nvPr>
        </p:nvSpPr>
        <p:spPr/>
        <p:txBody>
          <a:bodyPr/>
          <a:lstStyle/>
          <a:p>
            <a:fld id="{42782948-4DBE-204D-AB9E-B65E067054AE}" type="slidenum">
              <a:rPr lang="en-US" smtClean="0"/>
              <a:pPr/>
              <a:t>1</a:t>
            </a:fld>
            <a:endParaRPr lang="en-US" dirty="0"/>
          </a:p>
        </p:txBody>
      </p:sp>
      <p:sp>
        <p:nvSpPr>
          <p:cNvPr id="5" name="Title 4">
            <a:extLst>
              <a:ext uri="{FF2B5EF4-FFF2-40B4-BE49-F238E27FC236}">
                <a16:creationId xmlns:a16="http://schemas.microsoft.com/office/drawing/2014/main" id="{992EE588-C4C2-74DE-FCC1-9ECB953B050B}"/>
              </a:ext>
            </a:extLst>
          </p:cNvPr>
          <p:cNvSpPr>
            <a:spLocks noGrp="1"/>
          </p:cNvSpPr>
          <p:nvPr>
            <p:ph type="ctrTitle"/>
          </p:nvPr>
        </p:nvSpPr>
        <p:spPr>
          <a:xfrm>
            <a:off x="598118" y="1655432"/>
            <a:ext cx="4737970" cy="1209781"/>
          </a:xfrm>
        </p:spPr>
        <p:txBody>
          <a:bodyPr/>
          <a:lstStyle/>
          <a:p>
            <a:r>
              <a:rPr lang="ru-RU" dirty="0"/>
              <a:t>	«ОКУУ КЕРЕМЕТ!» ДОЛБООРУ</a:t>
            </a:r>
            <a:endParaRPr lang="en-US" dirty="0"/>
          </a:p>
        </p:txBody>
      </p:sp>
      <p:pic>
        <p:nvPicPr>
          <p:cNvPr id="7" name="Picture 6">
            <a:extLst>
              <a:ext uri="{FF2B5EF4-FFF2-40B4-BE49-F238E27FC236}">
                <a16:creationId xmlns:a16="http://schemas.microsoft.com/office/drawing/2014/main" id="{BA055798-5988-202E-0070-120792DDBE3B}"/>
              </a:ext>
            </a:extLst>
          </p:cNvPr>
          <p:cNvPicPr>
            <a:picLocks noChangeAspect="1"/>
          </p:cNvPicPr>
          <p:nvPr/>
        </p:nvPicPr>
        <p:blipFill>
          <a:blip r:embed="rId2"/>
          <a:stretch>
            <a:fillRect/>
          </a:stretch>
        </p:blipFill>
        <p:spPr>
          <a:xfrm>
            <a:off x="5912946" y="402606"/>
            <a:ext cx="2011854" cy="566977"/>
          </a:xfrm>
          <a:prstGeom prst="rect">
            <a:avLst/>
          </a:prstGeom>
        </p:spPr>
      </p:pic>
      <p:sp>
        <p:nvSpPr>
          <p:cNvPr id="8" name="Subtitle 5">
            <a:extLst>
              <a:ext uri="{FF2B5EF4-FFF2-40B4-BE49-F238E27FC236}">
                <a16:creationId xmlns:a16="http://schemas.microsoft.com/office/drawing/2014/main" id="{C3D4456C-641C-5482-45C2-59F22B7FD208}"/>
              </a:ext>
            </a:extLst>
          </p:cNvPr>
          <p:cNvSpPr txBox="1">
            <a:spLocks/>
          </p:cNvSpPr>
          <p:nvPr/>
        </p:nvSpPr>
        <p:spPr>
          <a:xfrm>
            <a:off x="598117" y="3050180"/>
            <a:ext cx="4281063" cy="1209781"/>
          </a:xfrm>
          <a:prstGeom prst="rect">
            <a:avLst/>
          </a:prstGeom>
          <a:effectLst/>
        </p:spPr>
        <p:txBody>
          <a:bodyPr vert="horz" lIns="91440" tIns="45720" rIns="91440" bIns="45720" rtlCol="0">
            <a:noAutofit/>
          </a:bodyPr>
          <a:lstStyle>
            <a:lvl1pPr marL="0" indent="0" algn="l" defTabSz="457200" rtl="0" eaLnBrk="1" latinLnBrk="0" hangingPunct="1">
              <a:spcBef>
                <a:spcPts val="0"/>
              </a:spcBef>
              <a:spcAft>
                <a:spcPts val="800"/>
              </a:spcAft>
              <a:buFont typeface="Arial"/>
              <a:buNone/>
              <a:defRPr sz="1600" b="0" i="0" kern="1200">
                <a:solidFill>
                  <a:schemeClr val="bg1"/>
                </a:solidFill>
                <a:latin typeface="Arial Narrow" panose="020B0606020202030204" pitchFamily="34" charset="0"/>
                <a:ea typeface="+mn-ea"/>
                <a:cs typeface="Gill Sans MT"/>
              </a:defRPr>
            </a:lvl1pPr>
            <a:lvl2pPr marL="457200" indent="0" algn="ctr" defTabSz="457200" rtl="0" eaLnBrk="1" latinLnBrk="0" hangingPunct="1">
              <a:spcBef>
                <a:spcPts val="0"/>
              </a:spcBef>
              <a:spcAft>
                <a:spcPts val="800"/>
              </a:spcAft>
              <a:buFont typeface="Arial"/>
              <a:buNone/>
              <a:defRPr sz="1600" b="0" i="0" kern="1200">
                <a:solidFill>
                  <a:schemeClr val="tx1">
                    <a:tint val="75000"/>
                  </a:schemeClr>
                </a:solidFill>
                <a:latin typeface="Gill Sans MT"/>
                <a:ea typeface="+mn-ea"/>
                <a:cs typeface="Gill Sans MT"/>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Gill Sans MT"/>
                <a:ea typeface="+mn-ea"/>
                <a:cs typeface="Gill Sans MT"/>
              </a:defRPr>
            </a:lvl3pPr>
            <a:lvl4pPr marL="1371600" indent="0" algn="ctr" defTabSz="457200" rtl="0" eaLnBrk="1" latinLnBrk="0" hangingPunct="1">
              <a:spcBef>
                <a:spcPct val="20000"/>
              </a:spcBef>
              <a:buFont typeface="Arial"/>
              <a:buNone/>
              <a:defRPr sz="1600" b="0" i="0" kern="1200">
                <a:solidFill>
                  <a:schemeClr val="tx1">
                    <a:tint val="75000"/>
                  </a:schemeClr>
                </a:solidFill>
                <a:latin typeface="Gill Sans MT"/>
                <a:ea typeface="+mn-ea"/>
                <a:cs typeface="Gill Sans MT"/>
              </a:defRPr>
            </a:lvl4pPr>
            <a:lvl5pPr marL="1828800" indent="0" algn="ctr" defTabSz="457200" rtl="0" eaLnBrk="1" latinLnBrk="0" hangingPunct="1">
              <a:spcBef>
                <a:spcPct val="20000"/>
              </a:spcBef>
              <a:buFont typeface="Arial"/>
              <a:buNone/>
              <a:defRPr sz="1400" b="0" i="0" kern="1200">
                <a:solidFill>
                  <a:schemeClr val="tx1">
                    <a:tint val="75000"/>
                  </a:schemeClr>
                </a:solidFill>
                <a:latin typeface="Gill Sans MT"/>
                <a:ea typeface="+mn-ea"/>
                <a:cs typeface="Gill Sans M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ky" sz="1800" dirty="0">
                <a:latin typeface="Arial Narrow"/>
              </a:rPr>
              <a:t>Ыктыярдуу аттестация үчүн тапшырылган мугалимдердин сабактарын баалоо үчүн БаалооАпп тиркемесин колдонуу</a:t>
            </a:r>
            <a:endParaRPr lang="en-US" sz="1800" dirty="0"/>
          </a:p>
        </p:txBody>
      </p:sp>
    </p:spTree>
    <p:extLst>
      <p:ext uri="{BB962C8B-B14F-4D97-AF65-F5344CB8AC3E}">
        <p14:creationId xmlns:p14="http://schemas.microsoft.com/office/powerpoint/2010/main" val="4134366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24E14419-537D-4E61-3ECE-07A19678115C}"/>
              </a:ext>
            </a:extLst>
          </p:cNvPr>
          <p:cNvSpPr>
            <a:spLocks noGrp="1"/>
          </p:cNvSpPr>
          <p:nvPr>
            <p:ph sz="half" idx="1"/>
          </p:nvPr>
        </p:nvSpPr>
        <p:spPr>
          <a:xfrm>
            <a:off x="152400" y="1296987"/>
            <a:ext cx="3805324" cy="3200400"/>
          </a:xfrm>
        </p:spPr>
        <p:txBody>
          <a:bodyPr>
            <a:noAutofit/>
          </a:bodyPr>
          <a:lstStyle/>
          <a:p>
            <a:pPr rtl="0"/>
            <a:r>
              <a:rPr lang="ky" sz="1800" b="0" i="0" u="none" strike="noStrike" dirty="0">
                <a:latin typeface="Arial Narrow"/>
              </a:rPr>
              <a:t>Тиркемеде мугалимдин атын бассаңыз, сабактын анализин жана ар бир параметр боюнча кайтарым байланышты көрө аласыз – бул мисалда Мектепте билим берүүнүн мамлекеттик стандартына ылайык Окутууну пландаштыруу жана ишке ашыруу боюнча кайтарым байланыш келтирилген.</a:t>
            </a:r>
          </a:p>
          <a:p>
            <a:endParaRPr lang="en-US" dirty="0"/>
          </a:p>
        </p:txBody>
      </p:sp>
      <p:pic>
        <p:nvPicPr>
          <p:cNvPr id="5" name="Picture 4">
            <a:extLst>
              <a:ext uri="{FF2B5EF4-FFF2-40B4-BE49-F238E27FC236}">
                <a16:creationId xmlns:a16="http://schemas.microsoft.com/office/drawing/2014/main" id="{A6E2355A-8D44-9A9C-3D3B-4CA33B65E55D}"/>
              </a:ext>
            </a:extLst>
          </p:cNvPr>
          <p:cNvPicPr>
            <a:picLocks noChangeAspect="1"/>
          </p:cNvPicPr>
          <p:nvPr/>
        </p:nvPicPr>
        <p:blipFill>
          <a:blip r:embed="rId2"/>
          <a:stretch>
            <a:fillRect/>
          </a:stretch>
        </p:blipFill>
        <p:spPr>
          <a:xfrm>
            <a:off x="3957724" y="1296987"/>
            <a:ext cx="4932202" cy="2799024"/>
          </a:xfrm>
          <a:prstGeom prst="rect">
            <a:avLst/>
          </a:prstGeom>
          <a:noFill/>
        </p:spPr>
      </p:pic>
      <p:sp>
        <p:nvSpPr>
          <p:cNvPr id="12" name="Date Placeholder 3">
            <a:extLst>
              <a:ext uri="{FF2B5EF4-FFF2-40B4-BE49-F238E27FC236}">
                <a16:creationId xmlns:a16="http://schemas.microsoft.com/office/drawing/2014/main" id="{E684D885-B5F5-2BA4-060B-75DED4A5F26E}"/>
              </a:ext>
            </a:extLst>
          </p:cNvPr>
          <p:cNvSpPr>
            <a:spLocks noGrp="1"/>
          </p:cNvSpPr>
          <p:nvPr>
            <p:ph type="dt" sz="half" idx="10"/>
          </p:nvPr>
        </p:nvSpPr>
        <p:spPr>
          <a:xfrm>
            <a:off x="152400" y="4844639"/>
            <a:ext cx="2133600" cy="186148"/>
          </a:xfrm>
        </p:spPr>
        <p:txBody>
          <a:bodyPr>
            <a:noAutofit/>
          </a:bodyPr>
          <a:lstStyle/>
          <a:p>
            <a:pPr rtl="0">
              <a:spcAft>
                <a:spcPts val="600"/>
              </a:spcAft>
            </a:pPr>
            <a:r>
              <a:rPr lang="ky" sz="600" b="0" i="0" u="none" strike="noStrike">
                <a:latin typeface="Gill Sans MT"/>
              </a:rPr>
              <a:t>12/18/2023</a:t>
            </a:r>
            <a:endParaRPr lang="en-US"/>
          </a:p>
        </p:txBody>
      </p:sp>
      <p:sp>
        <p:nvSpPr>
          <p:cNvPr id="14" name="Footer Placeholder 4">
            <a:extLst>
              <a:ext uri="{FF2B5EF4-FFF2-40B4-BE49-F238E27FC236}">
                <a16:creationId xmlns:a16="http://schemas.microsoft.com/office/drawing/2014/main" id="{E691CA00-D41E-2688-1885-63B3424D2292}"/>
              </a:ext>
            </a:extLst>
          </p:cNvPr>
          <p:cNvSpPr>
            <a:spLocks noGrp="1"/>
          </p:cNvSpPr>
          <p:nvPr>
            <p:ph type="ftr" sz="quarter" idx="11"/>
          </p:nvPr>
        </p:nvSpPr>
        <p:spPr>
          <a:xfrm>
            <a:off x="3124200" y="4844639"/>
            <a:ext cx="2895600" cy="186148"/>
          </a:xfrm>
        </p:spPr>
        <p:txBody>
          <a:bodyPr>
            <a:noAutofit/>
          </a:bodyPr>
          <a:lstStyle/>
          <a:p>
            <a:pPr rtl="0">
              <a:spcAft>
                <a:spcPts val="600"/>
              </a:spcAft>
            </a:pPr>
            <a:r>
              <a:rPr lang="ky" sz="600" b="0" i="0" u="none" strike="noStrike">
                <a:latin typeface="Gill Sans MT"/>
              </a:rPr>
              <a:t>OKUU KEREMET!</a:t>
            </a:r>
          </a:p>
        </p:txBody>
      </p:sp>
      <p:sp>
        <p:nvSpPr>
          <p:cNvPr id="16" name="Slide Number Placeholder 5">
            <a:extLst>
              <a:ext uri="{FF2B5EF4-FFF2-40B4-BE49-F238E27FC236}">
                <a16:creationId xmlns:a16="http://schemas.microsoft.com/office/drawing/2014/main" id="{FE453620-FDCB-8119-B091-0CCA40B9E925}"/>
              </a:ext>
            </a:extLst>
          </p:cNvPr>
          <p:cNvSpPr>
            <a:spLocks noGrp="1"/>
          </p:cNvSpPr>
          <p:nvPr>
            <p:ph type="sldNum" sz="quarter" idx="12"/>
          </p:nvPr>
        </p:nvSpPr>
        <p:spPr>
          <a:xfrm>
            <a:off x="6858000" y="4844639"/>
            <a:ext cx="2133600" cy="186148"/>
          </a:xfrm>
        </p:spPr>
        <p:txBody>
          <a:bodyPr>
            <a:noAutofit/>
          </a:bodyPr>
          <a:lstStyle/>
          <a:p>
            <a:pPr rtl="0">
              <a:spcAft>
                <a:spcPts val="600"/>
              </a:spcAft>
            </a:pPr>
            <a:r>
              <a:rPr lang="ky" sz="600" b="0" i="0" u="none" strike="noStrike">
                <a:latin typeface="Gill Sans MT"/>
              </a:rPr>
              <a:t>7</a:t>
            </a:r>
            <a:endParaRPr lang="en-US"/>
          </a:p>
        </p:txBody>
      </p:sp>
      <p:sp>
        <p:nvSpPr>
          <p:cNvPr id="18" name="Title 6">
            <a:extLst>
              <a:ext uri="{FF2B5EF4-FFF2-40B4-BE49-F238E27FC236}">
                <a16:creationId xmlns:a16="http://schemas.microsoft.com/office/drawing/2014/main" id="{EBCC6958-94D9-C522-5117-FD4DF9F8404C}"/>
              </a:ext>
            </a:extLst>
          </p:cNvPr>
          <p:cNvSpPr>
            <a:spLocks noGrp="1"/>
          </p:cNvSpPr>
          <p:nvPr>
            <p:ph type="title"/>
          </p:nvPr>
        </p:nvSpPr>
        <p:spPr>
          <a:xfrm>
            <a:off x="686104" y="679217"/>
            <a:ext cx="7772400" cy="465370"/>
          </a:xfrm>
        </p:spPr>
        <p:txBody>
          <a:bodyPr>
            <a:noAutofit/>
          </a:bodyPr>
          <a:lstStyle/>
          <a:p>
            <a:pPr rtl="0"/>
            <a:r>
              <a:rPr lang="ky" sz="2400" b="0" i="0" u="none" strike="noStrike" dirty="0">
                <a:latin typeface="Arial Narrow"/>
              </a:rPr>
              <a:t>Сабактын жыйынтыгында берилген анализди </a:t>
            </a:r>
            <a:br>
              <a:rPr lang="ky" sz="2400" b="0" i="0" u="none" strike="noStrike" dirty="0">
                <a:latin typeface="Arial Narrow"/>
              </a:rPr>
            </a:br>
            <a:r>
              <a:rPr lang="ky" sz="2400" b="0" i="0" u="none" strike="noStrike" dirty="0">
                <a:latin typeface="Arial Narrow"/>
              </a:rPr>
              <a:t>жана кайтарым байланышты окуп чыгыңыз.</a:t>
            </a:r>
            <a:endParaRPr lang="en-US" dirty="0"/>
          </a:p>
        </p:txBody>
      </p:sp>
    </p:spTree>
    <p:extLst>
      <p:ext uri="{BB962C8B-B14F-4D97-AF65-F5344CB8AC3E}">
        <p14:creationId xmlns:p14="http://schemas.microsoft.com/office/powerpoint/2010/main" val="73915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C09B4-9247-43E9-8E90-91C0DC4F25FC}"/>
              </a:ext>
            </a:extLst>
          </p:cNvPr>
          <p:cNvSpPr>
            <a:spLocks noGrp="1"/>
          </p:cNvSpPr>
          <p:nvPr>
            <p:ph type="title"/>
          </p:nvPr>
        </p:nvSpPr>
        <p:spPr>
          <a:xfrm>
            <a:off x="403979" y="567010"/>
            <a:ext cx="3420438" cy="852841"/>
          </a:xfrm>
        </p:spPr>
        <p:txBody>
          <a:bodyPr vert="horz" lIns="91440" tIns="45720" rIns="91440" bIns="45720" rtlCol="0" anchor="ctr">
            <a:noAutofit/>
          </a:bodyPr>
          <a:lstStyle/>
          <a:p>
            <a:pPr defTabSz="914400" rtl="0"/>
            <a:r>
              <a:rPr lang="ky" sz="2600" b="1" i="0" u="none" strike="noStrike" dirty="0">
                <a:latin typeface="Calibri Light"/>
              </a:rPr>
              <a:t>Сабактын критерийлерге дал келүү пайызы</a:t>
            </a:r>
            <a:endParaRPr lang="en-US" sz="2600" b="1" dirty="0"/>
          </a:p>
        </p:txBody>
      </p:sp>
      <p:sp>
        <p:nvSpPr>
          <p:cNvPr id="8" name="Content Placeholder 7">
            <a:extLst>
              <a:ext uri="{FF2B5EF4-FFF2-40B4-BE49-F238E27FC236}">
                <a16:creationId xmlns:a16="http://schemas.microsoft.com/office/drawing/2014/main" id="{CCDC1211-C55D-C709-0C4F-14C72200B65C}"/>
              </a:ext>
            </a:extLst>
          </p:cNvPr>
          <p:cNvSpPr>
            <a:spLocks noGrp="1"/>
          </p:cNvSpPr>
          <p:nvPr>
            <p:ph idx="1"/>
          </p:nvPr>
        </p:nvSpPr>
        <p:spPr>
          <a:xfrm>
            <a:off x="65523" y="1761904"/>
            <a:ext cx="4133310" cy="3008640"/>
          </a:xfrm>
        </p:spPr>
        <p:txBody>
          <a:bodyPr vert="horz" lIns="91440" tIns="45720" rIns="91440" bIns="45720" rtlCol="0" anchor="ctr">
            <a:noAutofit/>
          </a:bodyPr>
          <a:lstStyle/>
          <a:p>
            <a:pPr indent="-228600" defTabSz="914400" rtl="0"/>
            <a:r>
              <a:rPr lang="ky" sz="1700" b="0" i="0" u="none" strike="noStrike" dirty="0">
                <a:latin typeface="Calibri"/>
              </a:rPr>
              <a:t>Бул отчетто мугалимдин атынын тушунда - ал өткөн сабактын берилген үч параметрге дал келүүсүнүн пайызы көрсөтүлгөн, мисалы, Темиров Аман-70%.  </a:t>
            </a:r>
            <a:br>
              <a:rPr lang="ky" sz="1700" dirty="0">
                <a:latin typeface="Calibri"/>
              </a:rPr>
            </a:br>
            <a:r>
              <a:rPr lang="ky" sz="1700" b="0" i="0" u="none" strike="noStrike" dirty="0">
                <a:latin typeface="Calibri"/>
              </a:rPr>
              <a:t>Демек, санарип сабакты баалоо формасында корутунду катары сиз Амандын сабагы критерийлерге дал келерин жазасын, башкача айтканда, Аман электрондук портфолиодо 2 баллга ээ болот.</a:t>
            </a:r>
            <a:endParaRPr lang="en-US" sz="1700" dirty="0"/>
          </a:p>
        </p:txBody>
      </p:sp>
      <p:pic>
        <p:nvPicPr>
          <p:cNvPr id="4" name="Content Placeholder 3">
            <a:extLst>
              <a:ext uri="{FF2B5EF4-FFF2-40B4-BE49-F238E27FC236}">
                <a16:creationId xmlns:a16="http://schemas.microsoft.com/office/drawing/2014/main" id="{3CD02C40-0A42-CF17-30DB-EEC35F78B459}"/>
              </a:ext>
            </a:extLst>
          </p:cNvPr>
          <p:cNvPicPr>
            <a:picLocks noChangeAspect="1"/>
          </p:cNvPicPr>
          <p:nvPr/>
        </p:nvPicPr>
        <p:blipFill>
          <a:blip r:embed="rId2"/>
          <a:srcRect t="3749" r="4" b="4"/>
          <a:stretch>
            <a:fillRect/>
          </a:stretch>
        </p:blipFill>
        <p:spPr>
          <a:xfrm>
            <a:off x="4483341" y="604324"/>
            <a:ext cx="4069057" cy="3976126"/>
          </a:xfrm>
          <a:prstGeom prst="rect">
            <a:avLst/>
          </a:prstGeom>
        </p:spPr>
      </p:pic>
    </p:spTree>
    <p:extLst>
      <p:ext uri="{BB962C8B-B14F-4D97-AF65-F5344CB8AC3E}">
        <p14:creationId xmlns:p14="http://schemas.microsoft.com/office/powerpoint/2010/main" val="95423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rot="16200000">
            <a:off x="7862313" y="1098609"/>
            <a:ext cx="2073910" cy="184666"/>
          </a:xfrm>
        </p:spPr>
        <p:txBody>
          <a:bodyPr vert="horz" lIns="91440" tIns="45720" rIns="91440" bIns="45720" rtlCol="0" anchor="t">
            <a:spAutoFit/>
          </a:bodyPr>
          <a:lstStyle/>
          <a:p>
            <a:r>
              <a:rPr lang="ru-RU" dirty="0">
                <a:latin typeface="Arial"/>
              </a:rPr>
              <a:t>ФОТО: «ОКУУ КЕРЕМЕТ!»</a:t>
            </a:r>
            <a:endParaRPr lang="en-US" dirty="0">
              <a:latin typeface="Arial"/>
            </a:endParaRPr>
          </a:p>
        </p:txBody>
      </p:sp>
      <p:sp>
        <p:nvSpPr>
          <p:cNvPr id="5" name="Date Placeholder 4"/>
          <p:cNvSpPr>
            <a:spLocks noGrp="1"/>
          </p:cNvSpPr>
          <p:nvPr>
            <p:ph type="dt" sz="half" idx="2"/>
          </p:nvPr>
        </p:nvSpPr>
        <p:spPr/>
        <p:txBody>
          <a:bodyPr/>
          <a:lstStyle/>
          <a:p>
            <a:fld id="{BCCE5460-4FB7-5647-9AB1-CEF5116A5DCA}" type="datetime1">
              <a:rPr lang="en-US" smtClean="0"/>
              <a:pPr/>
              <a:t>12/19/2023</a:t>
            </a:fld>
            <a:endParaRPr lang="en-US" dirty="0"/>
          </a:p>
        </p:txBody>
      </p:sp>
      <p:sp>
        <p:nvSpPr>
          <p:cNvPr id="7" name="Slide Number Placeholder 6"/>
          <p:cNvSpPr>
            <a:spLocks noGrp="1"/>
          </p:cNvSpPr>
          <p:nvPr>
            <p:ph type="sldNum" sz="quarter" idx="4"/>
          </p:nvPr>
        </p:nvSpPr>
        <p:spPr/>
        <p:txBody>
          <a:bodyPr/>
          <a:lstStyle/>
          <a:p>
            <a:fld id="{42782948-4DBE-204D-AB9E-B65E067054AE}" type="slidenum">
              <a:rPr lang="en-US" dirty="0" smtClean="0"/>
              <a:pPr/>
              <a:t>12</a:t>
            </a:fld>
            <a:endParaRPr lang="en-US" dirty="0"/>
          </a:p>
        </p:txBody>
      </p:sp>
      <p:sp>
        <p:nvSpPr>
          <p:cNvPr id="12" name="Subtitle 11"/>
          <p:cNvSpPr>
            <a:spLocks noGrp="1"/>
          </p:cNvSpPr>
          <p:nvPr>
            <p:ph type="subTitle" idx="1"/>
          </p:nvPr>
        </p:nvSpPr>
        <p:spPr/>
        <p:txBody>
          <a:bodyPr vert="horz" lIns="91440" tIns="45720" rIns="91440" bIns="45720" rtlCol="0" anchor="t">
            <a:normAutofit/>
          </a:bodyPr>
          <a:lstStyle/>
          <a:p>
            <a:r>
              <a:rPr lang="ru-RU" dirty="0">
                <a:latin typeface="Arial"/>
              </a:rPr>
              <a:t>Проект USAID «Окуу керемет!»</a:t>
            </a:r>
          </a:p>
          <a:p>
            <a:r>
              <a:rPr lang="ru-RU" dirty="0">
                <a:latin typeface="Arial"/>
              </a:rPr>
              <a:t>г. Бишкек 720040</a:t>
            </a:r>
          </a:p>
          <a:p>
            <a:r>
              <a:rPr lang="ru-RU" dirty="0">
                <a:latin typeface="Arial"/>
              </a:rPr>
              <a:t>б. Эркиндик, 30/1 </a:t>
            </a:r>
          </a:p>
        </p:txBody>
      </p:sp>
      <p:sp>
        <p:nvSpPr>
          <p:cNvPr id="6" name="Footer Placeholder 5"/>
          <p:cNvSpPr>
            <a:spLocks noGrp="1"/>
          </p:cNvSpPr>
          <p:nvPr>
            <p:ph type="ftr" sz="quarter" idx="4294967295"/>
          </p:nvPr>
        </p:nvSpPr>
        <p:spPr>
          <a:xfrm>
            <a:off x="3124200" y="4849813"/>
            <a:ext cx="2895600" cy="185737"/>
          </a:xfrm>
        </p:spPr>
        <p:txBody>
          <a:bodyPr/>
          <a:lstStyle/>
          <a:p>
            <a:r>
              <a:rPr lang="ru-RU" dirty="0">
                <a:solidFill>
                  <a:schemeClr val="bg1"/>
                </a:solidFill>
                <a:latin typeface="Arial"/>
              </a:rPr>
              <a:t>«Окуу керемет!»</a:t>
            </a:r>
            <a:endParaRPr lang="en-US" dirty="0">
              <a:solidFill>
                <a:schemeClr val="bg1"/>
              </a:solidFill>
              <a:latin typeface="Arial"/>
            </a:endParaRPr>
          </a:p>
        </p:txBody>
      </p:sp>
    </p:spTree>
    <p:extLst>
      <p:ext uri="{BB962C8B-B14F-4D97-AF65-F5344CB8AC3E}">
        <p14:creationId xmlns:p14="http://schemas.microsoft.com/office/powerpoint/2010/main" val="2866718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4A4EF-514D-1607-F7D8-88466851A482}"/>
              </a:ext>
            </a:extLst>
          </p:cNvPr>
          <p:cNvSpPr>
            <a:spLocks noGrp="1"/>
          </p:cNvSpPr>
          <p:nvPr>
            <p:ph type="dt" sz="half" idx="2"/>
          </p:nvPr>
        </p:nvSpPr>
        <p:spPr/>
        <p:txBody>
          <a:bodyPr>
            <a:noAutofit/>
          </a:bodyPr>
          <a:lstStyle/>
          <a:p>
            <a:pPr rtl="0"/>
            <a:r>
              <a:rPr lang="ky" sz="400" b="0" i="0" u="none" strike="noStrike">
                <a:latin typeface="Gill Sans MT"/>
              </a:rPr>
              <a:t>12/18/2023</a:t>
            </a:r>
            <a:endParaRPr lang="en-US" dirty="0"/>
          </a:p>
        </p:txBody>
      </p:sp>
      <p:sp>
        <p:nvSpPr>
          <p:cNvPr id="3" name="Footer Placeholder 2">
            <a:extLst>
              <a:ext uri="{FF2B5EF4-FFF2-40B4-BE49-F238E27FC236}">
                <a16:creationId xmlns:a16="http://schemas.microsoft.com/office/drawing/2014/main" id="{C1093FEE-1F73-3F62-A19C-394EDCBC0474}"/>
              </a:ext>
            </a:extLst>
          </p:cNvPr>
          <p:cNvSpPr>
            <a:spLocks noGrp="1"/>
          </p:cNvSpPr>
          <p:nvPr>
            <p:ph type="ftr" sz="quarter" idx="3"/>
          </p:nvPr>
        </p:nvSpPr>
        <p:spPr/>
        <p:txBody>
          <a:bodyPr>
            <a:noAutofit/>
          </a:bodyPr>
          <a:lstStyle/>
          <a:p>
            <a:pPr rtl="0"/>
            <a:r>
              <a:rPr lang="ky" sz="400" b="0" i="0" u="none" strike="noStrike">
                <a:latin typeface="Gill Sans MT"/>
              </a:rPr>
              <a:t>FOOTER GOES HERE</a:t>
            </a:r>
          </a:p>
        </p:txBody>
      </p:sp>
      <p:sp>
        <p:nvSpPr>
          <p:cNvPr id="4" name="Slide Number Placeholder 3">
            <a:extLst>
              <a:ext uri="{FF2B5EF4-FFF2-40B4-BE49-F238E27FC236}">
                <a16:creationId xmlns:a16="http://schemas.microsoft.com/office/drawing/2014/main" id="{7E93B4B1-4182-CAC4-E102-16C516DB0504}"/>
              </a:ext>
            </a:extLst>
          </p:cNvPr>
          <p:cNvSpPr>
            <a:spLocks noGrp="1"/>
          </p:cNvSpPr>
          <p:nvPr>
            <p:ph type="sldNum" sz="quarter" idx="4"/>
          </p:nvPr>
        </p:nvSpPr>
        <p:spPr/>
        <p:txBody>
          <a:bodyPr>
            <a:noAutofit/>
          </a:bodyPr>
          <a:lstStyle/>
          <a:p>
            <a:pPr rtl="0"/>
            <a:r>
              <a:rPr lang="ky" sz="400" b="0" i="0" u="none" strike="noStrike">
                <a:latin typeface="Gill Sans MT"/>
              </a:rPr>
              <a:t>2</a:t>
            </a:r>
            <a:endParaRPr lang="en-US" dirty="0"/>
          </a:p>
        </p:txBody>
      </p:sp>
      <p:sp>
        <p:nvSpPr>
          <p:cNvPr id="5" name="Title 4">
            <a:extLst>
              <a:ext uri="{FF2B5EF4-FFF2-40B4-BE49-F238E27FC236}">
                <a16:creationId xmlns:a16="http://schemas.microsoft.com/office/drawing/2014/main" id="{C08CA337-D49A-75CA-5621-B221232CF976}"/>
              </a:ext>
            </a:extLst>
          </p:cNvPr>
          <p:cNvSpPr>
            <a:spLocks noGrp="1"/>
          </p:cNvSpPr>
          <p:nvPr>
            <p:ph type="title"/>
          </p:nvPr>
        </p:nvSpPr>
        <p:spPr/>
        <p:txBody>
          <a:bodyPr>
            <a:noAutofit/>
          </a:bodyPr>
          <a:lstStyle/>
          <a:p>
            <a:pPr rtl="0"/>
            <a:r>
              <a:rPr lang="ky" sz="2000" b="1" i="0" u="none" strike="noStrike" dirty="0">
                <a:latin typeface="Gill Sans MT"/>
              </a:rPr>
              <a:t>БаалооАпп жана сабакка байкоо жүргүзүүнүн жалпы формасы</a:t>
            </a:r>
            <a:endParaRPr lang="en-US" sz="2000" b="1" dirty="0"/>
          </a:p>
        </p:txBody>
      </p:sp>
      <p:sp>
        <p:nvSpPr>
          <p:cNvPr id="6" name="Content Placeholder 5">
            <a:extLst>
              <a:ext uri="{FF2B5EF4-FFF2-40B4-BE49-F238E27FC236}">
                <a16:creationId xmlns:a16="http://schemas.microsoft.com/office/drawing/2014/main" id="{74A99004-0330-EAE6-1E81-7397C8FCCA18}"/>
              </a:ext>
            </a:extLst>
          </p:cNvPr>
          <p:cNvSpPr>
            <a:spLocks noGrp="1"/>
          </p:cNvSpPr>
          <p:nvPr>
            <p:ph idx="1"/>
          </p:nvPr>
        </p:nvSpPr>
        <p:spPr>
          <a:xfrm>
            <a:off x="685800" y="1296986"/>
            <a:ext cx="7772400" cy="3362695"/>
          </a:xfrm>
        </p:spPr>
        <p:txBody>
          <a:bodyPr>
            <a:noAutofit/>
          </a:bodyPr>
          <a:lstStyle/>
          <a:p>
            <a:pPr marL="0" indent="0" rtl="0">
              <a:buNone/>
            </a:pPr>
            <a:r>
              <a:rPr lang="ky" sz="1700" b="1" i="0" u="none" strike="noStrike" dirty="0">
                <a:latin typeface="Gill Sans MT"/>
              </a:rPr>
              <a:t>Жалпы маалымат:</a:t>
            </a:r>
          </a:p>
          <a:p>
            <a:pPr rtl="0"/>
            <a:r>
              <a:rPr lang="ky" sz="1700" b="0" i="0" u="none" strike="noStrike" dirty="0">
                <a:latin typeface="Gill Sans MT"/>
              </a:rPr>
              <a:t>Сабакка байкоо жүргүзүүнүн жалпы формасы педагогикалык кызматкердин кесиптик стандартын иштеп чыгуучу тарабынан критерийлерге шайкештигин баалоо каражаты катары иштелип чыккан, БаалооАпп тиркемесине электрондук форматта киргизилген, "Окуу керемет!" долбоорунун максаттуу мектептеринде апробацияланган.</a:t>
            </a:r>
          </a:p>
          <a:p>
            <a:pPr rtl="0"/>
            <a:r>
              <a:rPr lang="ky" sz="1700" b="0" i="0" u="none" strike="noStrike" dirty="0">
                <a:latin typeface="Gill Sans MT"/>
              </a:rPr>
              <a:t>КР ББИМнин 2023-жылдын 22-ноябрындагы №5455/1 буйругу менен бекитилген (Кыргыз Республикасынын жалпы билим берүү уюмдарынын мугалимдерин аттестациялоону өткөрүү эрежелерине 4-тиркеме).</a:t>
            </a:r>
            <a:endParaRPr lang="en-US" sz="1700" dirty="0"/>
          </a:p>
        </p:txBody>
      </p:sp>
    </p:spTree>
    <p:extLst>
      <p:ext uri="{BB962C8B-B14F-4D97-AF65-F5344CB8AC3E}">
        <p14:creationId xmlns:p14="http://schemas.microsoft.com/office/powerpoint/2010/main" val="26053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54C41-1F80-4C60-BD25-EF11CF85CDC5}"/>
              </a:ext>
            </a:extLst>
          </p:cNvPr>
          <p:cNvSpPr>
            <a:spLocks noGrp="1"/>
          </p:cNvSpPr>
          <p:nvPr>
            <p:ph type="title"/>
          </p:nvPr>
        </p:nvSpPr>
        <p:spPr>
          <a:xfrm>
            <a:off x="91097" y="100500"/>
            <a:ext cx="8961805" cy="480131"/>
          </a:xfrm>
        </p:spPr>
        <p:txBody>
          <a:bodyPr>
            <a:noAutofit/>
          </a:bodyPr>
          <a:lstStyle/>
          <a:p>
            <a:pPr algn="ctr" rtl="0"/>
            <a:r>
              <a:rPr lang="ky" sz="2800" b="1" i="0" u="none" strike="noStrike" dirty="0">
                <a:solidFill>
                  <a:srgbClr val="C00000"/>
                </a:solidFill>
                <a:latin typeface="Calibri Light"/>
              </a:rPr>
              <a:t>Сабакка байкоо жүргүзүүнүн жалпы формасы</a:t>
            </a:r>
            <a:endParaRPr lang="en-US" sz="2800" b="1" dirty="0">
              <a:solidFill>
                <a:srgbClr val="C00000"/>
              </a:solidFill>
            </a:endParaRPr>
          </a:p>
        </p:txBody>
      </p:sp>
      <p:sp>
        <p:nvSpPr>
          <p:cNvPr id="3" name="Content Placeholder 2">
            <a:extLst>
              <a:ext uri="{FF2B5EF4-FFF2-40B4-BE49-F238E27FC236}">
                <a16:creationId xmlns:a16="http://schemas.microsoft.com/office/drawing/2014/main" id="{D1779026-F563-44F0-8CB9-0B39CF62E841}"/>
              </a:ext>
            </a:extLst>
          </p:cNvPr>
          <p:cNvSpPr>
            <a:spLocks noGrp="1"/>
          </p:cNvSpPr>
          <p:nvPr>
            <p:ph idx="1"/>
          </p:nvPr>
        </p:nvSpPr>
        <p:spPr>
          <a:xfrm>
            <a:off x="91097" y="580631"/>
            <a:ext cx="8748792" cy="4503644"/>
          </a:xfrm>
        </p:spPr>
        <p:txBody>
          <a:bodyPr>
            <a:normAutofit fontScale="25000" lnSpcReduction="20000"/>
          </a:bodyPr>
          <a:lstStyle/>
          <a:p>
            <a:pPr marL="604876" indent="-432054" algn="just" rtl="0">
              <a:lnSpc>
                <a:spcPct val="115000"/>
              </a:lnSpc>
              <a:spcAft>
                <a:spcPts val="605"/>
              </a:spcAft>
              <a:buFontTx/>
              <a:buChar char="-"/>
            </a:pPr>
            <a:r>
              <a:rPr lang="ky" sz="6000" b="0" i="0" u="none" strike="noStrike" dirty="0">
                <a:latin typeface="Arial"/>
                <a:ea typeface="Times New Roman"/>
                <a:cs typeface="Times New Roman"/>
              </a:rPr>
              <a:t>Бул форма жалпы мектептик билим берүүнүн мамлекеттик стандартында, ошондой эле КР ББИМ тарабынан бекитилген Жалпы билим берүү уюмдарынын педагогикалык кызматкерлеринин кесиптик стандартында бекитилген компетенттүүлүктөргө жана окутууну өткөрүүгө коюлган талаптарга негизделген (1269/1, 27-июнь, 2022-жыл). </a:t>
            </a:r>
          </a:p>
          <a:p>
            <a:pPr marL="604876" indent="-432054" algn="just" rtl="0">
              <a:lnSpc>
                <a:spcPct val="115000"/>
              </a:lnSpc>
              <a:spcAft>
                <a:spcPts val="605"/>
              </a:spcAft>
              <a:buFontTx/>
              <a:buChar char="-"/>
            </a:pPr>
            <a:r>
              <a:rPr lang="ky" sz="6000" b="0" i="0" u="none" strike="noStrike" dirty="0">
                <a:latin typeface="Arial"/>
                <a:ea typeface="Times New Roman"/>
                <a:cs typeface="Times New Roman"/>
              </a:rPr>
              <a:t>Сабакка байкоо жүргүзүү формасын мугалим өзүн-өзү баалоосу үчүн, ошондой эле мугалимге усулдук колдоо көрсөтүү үчүн же кесиптик стандарттын жана жалпы мектептик билим берүүнүн мамлекеттик стандартынын талаптарынын аткарылышын баалоо максатында МУБнин  жетекчиси, завуч (директор), райБББ/шаарБББ методисти тарабынан сабакка байкоо жүргүзүү үчүн колдонуу сунушталат.</a:t>
            </a:r>
            <a:endParaRPr lang="ru-RU" sz="6000" dirty="0">
              <a:latin typeface="Calibri" panose="020F0502020204030204" pitchFamily="34" charset="0"/>
              <a:ea typeface="Times New Roman" panose="02020603050405020304" pitchFamily="18" charset="0"/>
              <a:cs typeface="Times New Roman" panose="02020603050405020304" pitchFamily="18" charset="0"/>
            </a:endParaRPr>
          </a:p>
          <a:p>
            <a:pPr marL="604876" indent="-432054" algn="just" rtl="0">
              <a:lnSpc>
                <a:spcPct val="115000"/>
              </a:lnSpc>
              <a:spcAft>
                <a:spcPts val="605"/>
              </a:spcAft>
              <a:buFontTx/>
              <a:buChar char="-"/>
            </a:pPr>
            <a:r>
              <a:rPr lang="ky" sz="6000" b="0" i="0" u="none" strike="noStrike" dirty="0">
                <a:latin typeface="Arial"/>
                <a:ea typeface="Times New Roman"/>
                <a:cs typeface="Times New Roman"/>
              </a:rPr>
              <a:t>Бул инструмент мугалимдин үч эмгек функциясы боюнча окутуу деңгээлин аныктоого жардам берет:</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15000"/>
              </a:lnSpc>
              <a:spcAft>
                <a:spcPts val="605"/>
              </a:spcAft>
            </a:pPr>
            <a:r>
              <a:rPr lang="ky" sz="6000" b="0" i="0" u="none" strike="noStrike" dirty="0">
                <a:latin typeface="Arial"/>
                <a:ea typeface="Times New Roman"/>
                <a:cs typeface="Times New Roman"/>
              </a:rPr>
              <a:t>Мектепте билим берүүнүн мамлекеттик стандартынын талаптарына ылайык окутууну пландаштыруу жана ишке ашыруу;</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15000"/>
              </a:lnSpc>
              <a:spcAft>
                <a:spcPts val="605"/>
              </a:spcAft>
            </a:pPr>
            <a:r>
              <a:rPr lang="ky" sz="6000" b="0" i="0" u="none" strike="noStrike" dirty="0">
                <a:latin typeface="Arial"/>
                <a:ea typeface="Times New Roman"/>
                <a:cs typeface="Times New Roman"/>
              </a:rPr>
              <a:t>шыктандыруучу коопсуз окуу чөйрөсүн түзүү;  </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lvl="2" algn="just">
              <a:lnSpc>
                <a:spcPct val="115000"/>
              </a:lnSpc>
              <a:spcAft>
                <a:spcPts val="605"/>
              </a:spcAft>
            </a:pPr>
            <a:r>
              <a:rPr lang="ky" sz="6000" b="0" i="0" u="none" strike="noStrike" dirty="0">
                <a:latin typeface="Arial"/>
                <a:ea typeface="Times New Roman"/>
                <a:cs typeface="Times New Roman"/>
              </a:rPr>
              <a:t>баалоо жүргүзүү, окуучулардын окуу натыйжалары боюнча кайтарым байланыш берүү жана отчеттуулук.</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85895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7C30-83D3-410D-B5DE-8415C5431BFE}"/>
              </a:ext>
            </a:extLst>
          </p:cNvPr>
          <p:cNvSpPr>
            <a:spLocks noGrp="1"/>
          </p:cNvSpPr>
          <p:nvPr>
            <p:ph type="title"/>
          </p:nvPr>
        </p:nvSpPr>
        <p:spPr>
          <a:xfrm>
            <a:off x="112734" y="0"/>
            <a:ext cx="9031266" cy="814192"/>
          </a:xfrm>
        </p:spPr>
        <p:txBody>
          <a:bodyPr>
            <a:noAutofit/>
          </a:bodyPr>
          <a:lstStyle/>
          <a:p>
            <a:pPr rtl="0"/>
            <a:r>
              <a:rPr lang="ky" sz="2000" b="1" dirty="0">
                <a:solidFill>
                  <a:srgbClr val="C00000"/>
                </a:solidFill>
                <a:latin typeface="Arial"/>
                <a:ea typeface="Times New Roman"/>
                <a:cs typeface="Arial"/>
              </a:rPr>
              <a:t>Кызмат милдеттеринин тизмеси </a:t>
            </a:r>
            <a:br>
              <a:rPr lang="ky" sz="2000" b="1" dirty="0">
                <a:solidFill>
                  <a:srgbClr val="C00000"/>
                </a:solidFill>
                <a:latin typeface="Arial"/>
                <a:ea typeface="Times New Roman"/>
                <a:cs typeface="Arial"/>
              </a:rPr>
            </a:br>
            <a:r>
              <a:rPr lang="ky" sz="2000" b="1" dirty="0">
                <a:solidFill>
                  <a:srgbClr val="C00000"/>
                </a:solidFill>
                <a:latin typeface="Arial"/>
                <a:ea typeface="Times New Roman"/>
                <a:cs typeface="Arial"/>
              </a:rPr>
              <a:t>(Мугалимдин кесиптик стандартынан кесиптик ишмердүүлүгүнүн функционалдык картасы)</a:t>
            </a:r>
            <a:endParaRPr lang="en-US" sz="2000" dirty="0">
              <a:solidFill>
                <a:srgbClr val="C00000"/>
              </a:solidFill>
              <a:latin typeface="Arial" pitchFamily="34" charset="0"/>
              <a:cs typeface="Arial" pitchFamily="34" charset="0"/>
            </a:endParaRPr>
          </a:p>
        </p:txBody>
      </p:sp>
      <p:graphicFrame>
        <p:nvGraphicFramePr>
          <p:cNvPr id="6" name="Content Placeholder 5">
            <a:extLst>
              <a:ext uri="{FF2B5EF4-FFF2-40B4-BE49-F238E27FC236}">
                <a16:creationId xmlns:a16="http://schemas.microsoft.com/office/drawing/2014/main" id="{D6BDDE0E-A479-4A62-9072-B4848BD0A446}"/>
              </a:ext>
            </a:extLst>
          </p:cNvPr>
          <p:cNvGraphicFramePr>
            <a:graphicFrameLocks noGrp="1"/>
          </p:cNvGraphicFramePr>
          <p:nvPr>
            <p:ph idx="1"/>
            <p:extLst>
              <p:ext uri="{D42A27DB-BD31-4B8C-83A1-F6EECF244321}">
                <p14:modId xmlns:p14="http://schemas.microsoft.com/office/powerpoint/2010/main" val="2068337121"/>
              </p:ext>
            </p:extLst>
          </p:nvPr>
        </p:nvGraphicFramePr>
        <p:xfrm>
          <a:off x="275572" y="814192"/>
          <a:ext cx="8693063" cy="4125953"/>
        </p:xfrm>
        <a:graphic>
          <a:graphicData uri="http://schemas.openxmlformats.org/drawingml/2006/table">
            <a:tbl>
              <a:tblPr firstRow="1" firstCol="1" bandRow="1"/>
              <a:tblGrid>
                <a:gridCol w="850274">
                  <a:extLst>
                    <a:ext uri="{9D8B030D-6E8A-4147-A177-3AD203B41FA5}">
                      <a16:colId xmlns:a16="http://schemas.microsoft.com/office/drawing/2014/main" val="1465231496"/>
                    </a:ext>
                  </a:extLst>
                </a:gridCol>
                <a:gridCol w="1847838">
                  <a:extLst>
                    <a:ext uri="{9D8B030D-6E8A-4147-A177-3AD203B41FA5}">
                      <a16:colId xmlns:a16="http://schemas.microsoft.com/office/drawing/2014/main" val="1246819253"/>
                    </a:ext>
                  </a:extLst>
                </a:gridCol>
                <a:gridCol w="883748">
                  <a:extLst>
                    <a:ext uri="{9D8B030D-6E8A-4147-A177-3AD203B41FA5}">
                      <a16:colId xmlns:a16="http://schemas.microsoft.com/office/drawing/2014/main" val="2509536901"/>
                    </a:ext>
                  </a:extLst>
                </a:gridCol>
                <a:gridCol w="3362835">
                  <a:extLst>
                    <a:ext uri="{9D8B030D-6E8A-4147-A177-3AD203B41FA5}">
                      <a16:colId xmlns:a16="http://schemas.microsoft.com/office/drawing/2014/main" val="2025152466"/>
                    </a:ext>
                  </a:extLst>
                </a:gridCol>
                <a:gridCol w="700112">
                  <a:extLst>
                    <a:ext uri="{9D8B030D-6E8A-4147-A177-3AD203B41FA5}">
                      <a16:colId xmlns:a16="http://schemas.microsoft.com/office/drawing/2014/main" val="3152294013"/>
                    </a:ext>
                  </a:extLst>
                </a:gridCol>
                <a:gridCol w="1048256">
                  <a:extLst>
                    <a:ext uri="{9D8B030D-6E8A-4147-A177-3AD203B41FA5}">
                      <a16:colId xmlns:a16="http://schemas.microsoft.com/office/drawing/2014/main" val="2767278686"/>
                    </a:ext>
                  </a:extLst>
                </a:gridCol>
              </a:tblGrid>
              <a:tr h="717277">
                <a:tc>
                  <a:txBody>
                    <a:bodyPr/>
                    <a:lstStyle/>
                    <a:p>
                      <a:pPr marL="0" marR="0" algn="ctr" rtl="0">
                        <a:lnSpc>
                          <a:spcPct val="115000"/>
                        </a:lnSpc>
                        <a:spcBef>
                          <a:spcPct val="0"/>
                        </a:spcBef>
                        <a:spcAft>
                          <a:spcPts val="300"/>
                        </a:spcAft>
                      </a:pPr>
                      <a:r>
                        <a:rPr lang="ky" sz="1200" b="1" i="0" u="none" strike="noStrike" dirty="0">
                          <a:latin typeface="Arial"/>
                          <a:ea typeface="Times New Roman"/>
                          <a:cs typeface="Arial"/>
                        </a:rPr>
                        <a:t>Коду</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200" b="1" i="0" u="none" strike="noStrike" dirty="0">
                          <a:solidFill>
                            <a:srgbClr val="000000"/>
                          </a:solidFill>
                          <a:latin typeface="Arial"/>
                          <a:ea typeface="Times New Roman"/>
                          <a:cs typeface="Arial"/>
                        </a:rPr>
                        <a:t>Жалпыланган кызмат милдеттеринин аталышы</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200" b="1" i="0" u="none" strike="noStrike" dirty="0">
                          <a:solidFill>
                            <a:srgbClr val="000000"/>
                          </a:solidFill>
                          <a:latin typeface="Arial"/>
                          <a:ea typeface="Times New Roman"/>
                          <a:cs typeface="Arial"/>
                        </a:rPr>
                        <a:t>Квалификация деңгээли</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200" b="1" i="0" u="none" strike="noStrike" dirty="0">
                          <a:solidFill>
                            <a:srgbClr val="000000"/>
                          </a:solidFill>
                          <a:latin typeface="Arial"/>
                          <a:ea typeface="Times New Roman"/>
                          <a:cs typeface="Arial"/>
                        </a:rPr>
                        <a:t>Кызмат милдеттеринин аталышы</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1" i="0" u="none" strike="noStrike">
                          <a:solidFill>
                            <a:srgbClr val="000000"/>
                          </a:solidFill>
                          <a:latin typeface="Arial"/>
                          <a:ea typeface="Times New Roman"/>
                          <a:cs typeface="Arial"/>
                        </a:rPr>
                        <a:t>Коду</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1" i="0" u="none" strike="noStrike">
                          <a:solidFill>
                            <a:srgbClr val="000000"/>
                          </a:solidFill>
                          <a:latin typeface="Arial"/>
                          <a:ea typeface="Times New Roman"/>
                          <a:cs typeface="Arial"/>
                        </a:rPr>
                        <a:t>Квалификация деңгээли</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47263880"/>
                  </a:ext>
                </a:extLst>
              </a:tr>
              <a:tr h="919673">
                <a:tc rowSpan="3">
                  <a:txBody>
                    <a:bodyPr/>
                    <a:lstStyle/>
                    <a:p>
                      <a:pPr marL="0" marR="0" algn="ctr" rtl="0">
                        <a:lnSpc>
                          <a:spcPct val="115000"/>
                        </a:lnSpc>
                        <a:spcBef>
                          <a:spcPct val="0"/>
                        </a:spcBef>
                        <a:spcAft>
                          <a:spcPts val="300"/>
                        </a:spcAft>
                      </a:pPr>
                      <a:r>
                        <a:rPr lang="ky" sz="1200" b="0" i="0" u="none" strike="noStrike">
                          <a:solidFill>
                            <a:srgbClr val="000000"/>
                          </a:solidFill>
                          <a:latin typeface="Arial"/>
                          <a:ea typeface="Times New Roman"/>
                          <a:cs typeface="Arial"/>
                        </a:rPr>
                        <a:t>А</a:t>
                      </a:r>
                      <a:endParaRPr lang="en-US" sz="1200" dirty="0">
                        <a:effectLst/>
                        <a:latin typeface="Arial" pitchFamily="34" charset="0"/>
                        <a:ea typeface="Calibri" panose="020F0502020204030204" pitchFamily="34" charset="0"/>
                        <a:cs typeface="Arial" pitchFamily="34" charset="0"/>
                      </a:endParaRPr>
                    </a:p>
                  </a:txBody>
                  <a:tcPr marL="13134" marR="131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marL="0" marR="0" algn="ctr" rtl="0">
                        <a:lnSpc>
                          <a:spcPct val="115000"/>
                        </a:lnSpc>
                        <a:spcBef>
                          <a:spcPct val="0"/>
                        </a:spcBef>
                        <a:spcAft>
                          <a:spcPts val="300"/>
                        </a:spcAft>
                      </a:pPr>
                      <a:r>
                        <a:rPr lang="ky" sz="1200" b="0" i="0" u="none" strike="noStrike" dirty="0">
                          <a:solidFill>
                            <a:srgbClr val="000000"/>
                          </a:solidFill>
                          <a:latin typeface="Arial"/>
                          <a:ea typeface="Times New Roman"/>
                          <a:cs typeface="Arial"/>
                        </a:rPr>
                        <a:t>Жалпы билим берүү уюмдарында билим берүү программаларын ишке ашыруу боюнча педагогикалык иш</a:t>
                      </a:r>
                      <a:endParaRPr lang="en-US" sz="1200" dirty="0">
                        <a:effectLst/>
                        <a:latin typeface="Arial" pitchFamily="34" charset="0"/>
                        <a:ea typeface="Calibri" panose="020F0502020204030204" pitchFamily="34" charset="0"/>
                        <a:cs typeface="Arial" pitchFamily="34" charset="0"/>
                      </a:endParaRPr>
                    </a:p>
                  </a:txBody>
                  <a:tcPr marL="13134" marR="131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200" b="0" i="0" u="none" strike="noStrike" dirty="0">
                          <a:solidFill>
                            <a:srgbClr val="000000"/>
                          </a:solidFill>
                          <a:latin typeface="Arial"/>
                          <a:ea typeface="Times New Roman"/>
                          <a:cs typeface="Arial"/>
                        </a:rPr>
                        <a:t>6</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rtl="0">
                        <a:lnSpc>
                          <a:spcPct val="115000"/>
                        </a:lnSpc>
                        <a:spcBef>
                          <a:spcPct val="0"/>
                        </a:spcBef>
                        <a:spcAft>
                          <a:spcPts val="300"/>
                        </a:spcAft>
                      </a:pPr>
                      <a:r>
                        <a:rPr lang="ky" sz="1200" b="0" i="0" u="none" strike="noStrike" dirty="0">
                          <a:solidFill>
                            <a:srgbClr val="000000"/>
                          </a:solidFill>
                          <a:latin typeface="Arial"/>
                          <a:ea typeface="Calibri"/>
                          <a:cs typeface="Arial"/>
                        </a:rPr>
                        <a:t>Мектепте билим берүүнүн мамлекеттик стандартынын талаптарына ылайык окутууну пландаштыруу жана ишке ашыруу;</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0" i="0" u="none" strike="noStrike">
                          <a:solidFill>
                            <a:srgbClr val="000000"/>
                          </a:solidFill>
                          <a:latin typeface="Arial"/>
                          <a:ea typeface="Times New Roman"/>
                          <a:cs typeface="Arial"/>
                        </a:rPr>
                        <a:t>А1.</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0" i="0" u="none" strike="noStrike">
                          <a:solidFill>
                            <a:srgbClr val="000000"/>
                          </a:solidFill>
                          <a:latin typeface="Arial"/>
                          <a:ea typeface="Times New Roman"/>
                          <a:cs typeface="Arial"/>
                        </a:rPr>
                        <a:t>6</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7341132"/>
                  </a:ext>
                </a:extLst>
              </a:tr>
              <a:tr h="449838">
                <a:tc vMerge="1">
                  <a:txBody>
                    <a:bodyPr/>
                    <a:lstStyle/>
                    <a:p>
                      <a:endParaRPr lang="en-US"/>
                    </a:p>
                  </a:txBody>
                  <a:tcPr/>
                </a:tc>
                <a:tc vMerge="1">
                  <a:txBody>
                    <a:bodyPr/>
                    <a:lstStyle/>
                    <a:p>
                      <a:endParaRPr lang="en-US"/>
                    </a:p>
                  </a:txBody>
                  <a:tcPr/>
                </a:tc>
                <a:tc>
                  <a:txBody>
                    <a:bodyPr/>
                    <a:lstStyle/>
                    <a:p>
                      <a:pPr marL="0" marR="0" algn="ctr" rtl="0">
                        <a:lnSpc>
                          <a:spcPct val="115000"/>
                        </a:lnSpc>
                        <a:spcBef>
                          <a:spcPct val="0"/>
                        </a:spcBef>
                        <a:spcAft>
                          <a:spcPts val="300"/>
                        </a:spcAft>
                      </a:pPr>
                      <a:r>
                        <a:rPr lang="ky" sz="1200" b="0" i="0" u="none" strike="noStrike" dirty="0">
                          <a:solidFill>
                            <a:srgbClr val="000000"/>
                          </a:solidFill>
                          <a:latin typeface="Arial"/>
                          <a:ea typeface="Times New Roman"/>
                          <a:cs typeface="Arial"/>
                        </a:rPr>
                        <a:t>6</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rtl="0">
                        <a:lnSpc>
                          <a:spcPct val="115000"/>
                        </a:lnSpc>
                        <a:spcBef>
                          <a:spcPct val="0"/>
                        </a:spcBef>
                        <a:spcAft>
                          <a:spcPts val="300"/>
                        </a:spcAft>
                      </a:pPr>
                      <a:r>
                        <a:rPr lang="ky" sz="1200" b="0" i="0" u="none" strike="noStrike" dirty="0">
                          <a:solidFill>
                            <a:srgbClr val="000000"/>
                          </a:solidFill>
                          <a:latin typeface="Arial"/>
                          <a:ea typeface="Times New Roman"/>
                          <a:cs typeface="Arial"/>
                        </a:rPr>
                        <a:t>Коопсуз билим берүү чөйрөсүн түзүү  </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0" i="0" u="none" strike="noStrike">
                          <a:solidFill>
                            <a:srgbClr val="000000"/>
                          </a:solidFill>
                          <a:latin typeface="Arial"/>
                          <a:ea typeface="Times New Roman"/>
                          <a:cs typeface="Arial"/>
                        </a:rPr>
                        <a:t>А 2.</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0" i="0" u="none" strike="noStrike">
                          <a:solidFill>
                            <a:srgbClr val="000000"/>
                          </a:solidFill>
                          <a:latin typeface="Arial"/>
                          <a:ea typeface="Times New Roman"/>
                          <a:cs typeface="Arial"/>
                        </a:rPr>
                        <a:t>6</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7141405"/>
                  </a:ext>
                </a:extLst>
              </a:tr>
              <a:tr h="684755">
                <a:tc vMerge="1">
                  <a:txBody>
                    <a:bodyPr/>
                    <a:lstStyle/>
                    <a:p>
                      <a:endParaRPr lang="en-US"/>
                    </a:p>
                  </a:txBody>
                  <a:tcPr/>
                </a:tc>
                <a:tc vMerge="1">
                  <a:txBody>
                    <a:bodyPr/>
                    <a:lstStyle/>
                    <a:p>
                      <a:endParaRPr lang="en-US"/>
                    </a:p>
                  </a:txBody>
                  <a:tcPr/>
                </a:tc>
                <a:tc>
                  <a:txBody>
                    <a:bodyPr/>
                    <a:lstStyle/>
                    <a:p>
                      <a:pPr marL="0" marR="0" algn="ctr" rtl="0">
                        <a:lnSpc>
                          <a:spcPct val="115000"/>
                        </a:lnSpc>
                        <a:spcBef>
                          <a:spcPct val="0"/>
                        </a:spcBef>
                        <a:spcAft>
                          <a:spcPts val="300"/>
                        </a:spcAft>
                      </a:pPr>
                      <a:r>
                        <a:rPr lang="ky" sz="1200" b="0" i="0" u="none" strike="noStrike">
                          <a:solidFill>
                            <a:srgbClr val="000000"/>
                          </a:solidFill>
                          <a:latin typeface="Arial"/>
                          <a:ea typeface="Times New Roman"/>
                          <a:cs typeface="Arial"/>
                        </a:rPr>
                        <a:t>6</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rtl="0">
                        <a:lnSpc>
                          <a:spcPct val="115000"/>
                        </a:lnSpc>
                        <a:spcBef>
                          <a:spcPct val="0"/>
                        </a:spcBef>
                        <a:spcAft>
                          <a:spcPts val="300"/>
                        </a:spcAft>
                      </a:pPr>
                      <a:r>
                        <a:rPr lang="ky" sz="1200" b="0" i="0" u="none" strike="noStrike" dirty="0">
                          <a:solidFill>
                            <a:srgbClr val="000000"/>
                          </a:solidFill>
                          <a:latin typeface="Arial"/>
                          <a:ea typeface="Times New Roman"/>
                          <a:cs typeface="Arial"/>
                        </a:rPr>
                        <a:t>Баалоо жүргүзүү, окуучулардын окуу натыйжалары боюнча кайтарым байланыш берүү жана отчеттуулук.</a:t>
                      </a:r>
                      <a:endParaRPr lang="en-US" sz="12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0" i="0" u="none" strike="noStrike">
                          <a:solidFill>
                            <a:srgbClr val="000000"/>
                          </a:solidFill>
                          <a:latin typeface="Arial"/>
                          <a:ea typeface="Times New Roman"/>
                          <a:cs typeface="Arial"/>
                        </a:rPr>
                        <a:t>А3.</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rtl="0">
                        <a:lnSpc>
                          <a:spcPct val="115000"/>
                        </a:lnSpc>
                        <a:spcBef>
                          <a:spcPct val="0"/>
                        </a:spcBef>
                        <a:spcAft>
                          <a:spcPts val="300"/>
                        </a:spcAft>
                      </a:pPr>
                      <a:r>
                        <a:rPr lang="ky" sz="1000" b="0" i="0" u="none" strike="noStrike" dirty="0">
                          <a:solidFill>
                            <a:srgbClr val="000000"/>
                          </a:solidFill>
                          <a:latin typeface="Arial"/>
                          <a:ea typeface="Times New Roman"/>
                          <a:cs typeface="Arial"/>
                        </a:rPr>
                        <a:t>6</a:t>
                      </a:r>
                      <a:endParaRPr lang="en-US" sz="1000" dirty="0">
                        <a:effectLst/>
                        <a:latin typeface="Arial" pitchFamily="34" charset="0"/>
                        <a:ea typeface="Calibri"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2015380"/>
                  </a:ext>
                </a:extLst>
              </a:tr>
              <a:tr h="1354410">
                <a:tc gridSpan="6">
                  <a:txBody>
                    <a:bodyPr/>
                    <a:lstStyle/>
                    <a:p>
                      <a:pPr marL="0" marR="0" rtl="0">
                        <a:lnSpc>
                          <a:spcPct val="115000"/>
                        </a:lnSpc>
                        <a:spcBef>
                          <a:spcPct val="0"/>
                        </a:spcBef>
                        <a:spcAft>
                          <a:spcPts val="300"/>
                        </a:spcAft>
                      </a:pPr>
                      <a:r>
                        <a:rPr lang="ky" sz="1000" b="1" i="0" u="none" strike="noStrike" dirty="0">
                          <a:solidFill>
                            <a:srgbClr val="000000"/>
                          </a:solidFill>
                          <a:latin typeface="Arial"/>
                          <a:ea typeface="Times New Roman"/>
                          <a:cs typeface="Arial"/>
                        </a:rPr>
                        <a:t>Жалпы\ өтмө функциялар:</a:t>
                      </a:r>
                      <a:endParaRPr lang="en-US" sz="1000" dirty="0">
                        <a:effectLst/>
                        <a:latin typeface="Arial" pitchFamily="34" charset="0"/>
                        <a:ea typeface="Calibri" pitchFamily="34" charset="0"/>
                        <a:cs typeface="Arial" pitchFamily="34" charset="0"/>
                      </a:endParaRPr>
                    </a:p>
                    <a:p>
                      <a:pPr marL="0" marR="0" rtl="0">
                        <a:lnSpc>
                          <a:spcPct val="115000"/>
                        </a:lnSpc>
                        <a:spcBef>
                          <a:spcPct val="0"/>
                        </a:spcBef>
                        <a:spcAft>
                          <a:spcPts val="300"/>
                        </a:spcAft>
                      </a:pPr>
                      <a:r>
                        <a:rPr lang="ky" sz="1000" b="0" i="0" u="none" strike="noStrike" dirty="0">
                          <a:solidFill>
                            <a:srgbClr val="000000"/>
                          </a:solidFill>
                          <a:latin typeface="Arial"/>
                          <a:ea typeface="Times New Roman"/>
                          <a:cs typeface="Arial"/>
                        </a:rPr>
                        <a:t>С1. Окуучулардын руханий-адеп-ахлактык жана социалдык-инсандык өнүгүүсү үчүн шарттарды түзүү</a:t>
                      </a:r>
                      <a:endParaRPr lang="en-US" sz="1000" dirty="0">
                        <a:effectLst/>
                        <a:latin typeface="Arial" pitchFamily="34" charset="0"/>
                        <a:ea typeface="Calibri" panose="020F0502020204030204" pitchFamily="34" charset="0"/>
                        <a:cs typeface="Arial" pitchFamily="34" charset="0"/>
                      </a:endParaRPr>
                    </a:p>
                    <a:p>
                      <a:pPr marL="0" marR="0" rtl="0">
                        <a:lnSpc>
                          <a:spcPct val="115000"/>
                        </a:lnSpc>
                        <a:spcBef>
                          <a:spcPct val="0"/>
                        </a:spcBef>
                        <a:spcAft>
                          <a:spcPts val="300"/>
                        </a:spcAft>
                      </a:pPr>
                      <a:r>
                        <a:rPr lang="ky" sz="1000" b="0" i="0" u="none" strike="noStrike" dirty="0">
                          <a:solidFill>
                            <a:srgbClr val="000000"/>
                          </a:solidFill>
                          <a:latin typeface="Arial"/>
                          <a:ea typeface="Times New Roman"/>
                          <a:cs typeface="Arial"/>
                        </a:rPr>
                        <a:t>С2. Билим берүү процессинин катышуучулары менен натыйжалуу </a:t>
                      </a:r>
                      <a:r>
                        <a:rPr lang="ky" sz="1000" b="0" i="0" u="none" strike="noStrike" dirty="0">
                          <a:solidFill>
                            <a:srgbClr val="000000"/>
                          </a:solidFill>
                          <a:latin typeface="Arial"/>
                          <a:ea typeface="Calibri"/>
                          <a:cs typeface="Arial"/>
                        </a:rPr>
                        <a:t>өз ара аракеттенүү </a:t>
                      </a:r>
                      <a:endParaRPr lang="en-US" sz="1000" dirty="0">
                        <a:effectLst/>
                        <a:latin typeface="Arial" pitchFamily="34" charset="0"/>
                        <a:ea typeface="Calibri" panose="020F0502020204030204" pitchFamily="34" charset="0"/>
                        <a:cs typeface="Arial" pitchFamily="34" charset="0"/>
                      </a:endParaRPr>
                    </a:p>
                    <a:p>
                      <a:pPr marL="0" marR="0" rtl="0">
                        <a:lnSpc>
                          <a:spcPct val="115000"/>
                        </a:lnSpc>
                        <a:spcBef>
                          <a:spcPct val="0"/>
                        </a:spcBef>
                        <a:spcAft>
                          <a:spcPts val="300"/>
                        </a:spcAft>
                      </a:pPr>
                      <a:r>
                        <a:rPr lang="ky" sz="1000" b="0" i="0" u="none" strike="noStrike" dirty="0">
                          <a:solidFill>
                            <a:srgbClr val="000000"/>
                          </a:solidFill>
                          <a:latin typeface="Arial"/>
                          <a:ea typeface="Calibri"/>
                          <a:cs typeface="Arial"/>
                        </a:rPr>
                        <a:t>С3. Үзгүлтүксүз кесиптик өнүгүү.</a:t>
                      </a:r>
                      <a:endParaRPr lang="en-US" sz="1000" dirty="0">
                        <a:effectLst/>
                        <a:latin typeface="Arial" pitchFamily="34" charset="0"/>
                        <a:ea typeface="Calibri" panose="020F0502020204030204" pitchFamily="34" charset="0"/>
                        <a:cs typeface="Arial" pitchFamily="34" charset="0"/>
                      </a:endParaRPr>
                    </a:p>
                    <a:p>
                      <a:pPr marL="0" marR="0" rtl="0">
                        <a:lnSpc>
                          <a:spcPct val="115000"/>
                        </a:lnSpc>
                        <a:spcBef>
                          <a:spcPct val="0"/>
                        </a:spcBef>
                        <a:spcAft>
                          <a:spcPts val="300"/>
                        </a:spcAft>
                      </a:pPr>
                      <a:r>
                        <a:rPr lang="ky" sz="1000" b="0" i="0" u="none" strike="noStrike" dirty="0">
                          <a:solidFill>
                            <a:srgbClr val="000000"/>
                          </a:solidFill>
                          <a:latin typeface="Arial"/>
                          <a:ea typeface="Calibri"/>
                          <a:cs typeface="Arial"/>
                        </a:rPr>
                        <a:t>С4. Эмгекти коргоо, өндүрүштүк санитария жана өрт коопсуздугунун талаптарын сактоо.</a:t>
                      </a:r>
                      <a:endParaRPr lang="en-US" sz="1000" dirty="0">
                        <a:effectLst/>
                        <a:latin typeface="Arial" pitchFamily="34" charset="0"/>
                        <a:ea typeface="Calibri" panose="020F0502020204030204" pitchFamily="34" charset="0"/>
                        <a:cs typeface="Arial" pitchFamily="34" charset="0"/>
                      </a:endParaRPr>
                    </a:p>
                  </a:txBody>
                  <a:tcPr marL="13134" marR="13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2950460"/>
                  </a:ext>
                </a:extLst>
              </a:tr>
            </a:tbl>
          </a:graphicData>
        </a:graphic>
      </p:graphicFrame>
    </p:spTree>
    <p:extLst>
      <p:ext uri="{BB962C8B-B14F-4D97-AF65-F5344CB8AC3E}">
        <p14:creationId xmlns:p14="http://schemas.microsoft.com/office/powerpoint/2010/main" val="1586609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54ECC7-FF8A-B475-807A-F944C0B99C75}"/>
              </a:ext>
            </a:extLst>
          </p:cNvPr>
          <p:cNvSpPr>
            <a:spLocks noGrp="1"/>
          </p:cNvSpPr>
          <p:nvPr>
            <p:ph type="dt" sz="half" idx="2"/>
          </p:nvPr>
        </p:nvSpPr>
        <p:spPr>
          <a:xfrm>
            <a:off x="152400" y="4844639"/>
            <a:ext cx="2133600" cy="186148"/>
          </a:xfrm>
        </p:spPr>
        <p:txBody>
          <a:bodyPr anchor="ctr">
            <a:normAutofit/>
          </a:bodyPr>
          <a:lstStyle/>
          <a:p>
            <a:pPr>
              <a:spcAft>
                <a:spcPts val="600"/>
              </a:spcAft>
            </a:pPr>
            <a:fld id="{AB18E012-EC0C-1649-A039-CB178266D114}" type="datetime1">
              <a:rPr lang="en-US" smtClean="0"/>
              <a:pPr>
                <a:spcAft>
                  <a:spcPts val="600"/>
                </a:spcAft>
              </a:pPr>
              <a:t>12/19/2023</a:t>
            </a:fld>
            <a:endParaRPr lang="en-US" dirty="0"/>
          </a:p>
        </p:txBody>
      </p:sp>
      <p:sp>
        <p:nvSpPr>
          <p:cNvPr id="4" name="Footer Placeholder 3">
            <a:extLst>
              <a:ext uri="{FF2B5EF4-FFF2-40B4-BE49-F238E27FC236}">
                <a16:creationId xmlns:a16="http://schemas.microsoft.com/office/drawing/2014/main" id="{A4EFCDE4-EFFE-1281-713A-1125BA826D0D}"/>
              </a:ext>
            </a:extLst>
          </p:cNvPr>
          <p:cNvSpPr>
            <a:spLocks noGrp="1"/>
          </p:cNvSpPr>
          <p:nvPr>
            <p:ph type="ftr" sz="quarter" idx="3"/>
          </p:nvPr>
        </p:nvSpPr>
        <p:spPr>
          <a:xfrm>
            <a:off x="3124200" y="4844639"/>
            <a:ext cx="2895600" cy="186148"/>
          </a:xfrm>
        </p:spPr>
        <p:txBody>
          <a:bodyPr anchor="ctr">
            <a:normAutofit/>
          </a:bodyPr>
          <a:lstStyle/>
          <a:p>
            <a:pPr>
              <a:spcAft>
                <a:spcPts val="600"/>
              </a:spcAft>
            </a:pPr>
            <a:r>
              <a:rPr lang="en-US" dirty="0"/>
              <a:t>OKUU KEREMET!</a:t>
            </a:r>
          </a:p>
        </p:txBody>
      </p:sp>
      <p:sp>
        <p:nvSpPr>
          <p:cNvPr id="5" name="Slide Number Placeholder 4">
            <a:extLst>
              <a:ext uri="{FF2B5EF4-FFF2-40B4-BE49-F238E27FC236}">
                <a16:creationId xmlns:a16="http://schemas.microsoft.com/office/drawing/2014/main" id="{A150F63B-DF4A-6240-7EDA-7E5D56D58F10}"/>
              </a:ext>
            </a:extLst>
          </p:cNvPr>
          <p:cNvSpPr>
            <a:spLocks noGrp="1"/>
          </p:cNvSpPr>
          <p:nvPr>
            <p:ph type="sldNum" sz="quarter" idx="4"/>
          </p:nvPr>
        </p:nvSpPr>
        <p:spPr>
          <a:xfrm>
            <a:off x="6858000" y="4844639"/>
            <a:ext cx="2133600" cy="186148"/>
          </a:xfrm>
        </p:spPr>
        <p:txBody>
          <a:bodyPr anchor="ctr">
            <a:normAutofit/>
          </a:bodyPr>
          <a:lstStyle/>
          <a:p>
            <a:pPr>
              <a:spcAft>
                <a:spcPts val="600"/>
              </a:spcAft>
            </a:pPr>
            <a:fld id="{42782948-4DBE-204D-AB9E-B65E067054AE}" type="slidenum">
              <a:rPr lang="en-US" smtClean="0"/>
              <a:pPr>
                <a:spcAft>
                  <a:spcPts val="600"/>
                </a:spcAft>
              </a:pPr>
              <a:t>5</a:t>
            </a:fld>
            <a:endParaRPr lang="en-US" dirty="0"/>
          </a:p>
        </p:txBody>
      </p:sp>
      <p:sp>
        <p:nvSpPr>
          <p:cNvPr id="10" name="Title 4">
            <a:extLst>
              <a:ext uri="{FF2B5EF4-FFF2-40B4-BE49-F238E27FC236}">
                <a16:creationId xmlns:a16="http://schemas.microsoft.com/office/drawing/2014/main" id="{AF123225-ABDD-5541-ED15-7A3940E0D398}"/>
              </a:ext>
            </a:extLst>
          </p:cNvPr>
          <p:cNvSpPr>
            <a:spLocks noGrp="1"/>
          </p:cNvSpPr>
          <p:nvPr>
            <p:ph type="title"/>
          </p:nvPr>
        </p:nvSpPr>
        <p:spPr>
          <a:xfrm>
            <a:off x="1697787" y="337517"/>
            <a:ext cx="5876078" cy="418128"/>
          </a:xfrm>
        </p:spPr>
        <p:txBody>
          <a:bodyPr/>
          <a:lstStyle/>
          <a:p>
            <a:pPr algn="ctr"/>
            <a:r>
              <a:rPr lang="ky-KG" sz="2117" b="1" dirty="0"/>
              <a:t>Кызмат милдеттеринин критерийлери</a:t>
            </a:r>
            <a:endParaRPr lang="en-US" sz="2117" b="1" dirty="0"/>
          </a:p>
        </p:txBody>
      </p:sp>
      <p:graphicFrame>
        <p:nvGraphicFramePr>
          <p:cNvPr id="11" name="Content Placeholder 8">
            <a:extLst>
              <a:ext uri="{FF2B5EF4-FFF2-40B4-BE49-F238E27FC236}">
                <a16:creationId xmlns:a16="http://schemas.microsoft.com/office/drawing/2014/main" id="{C8C1C6E9-C563-5A40-2E2B-851AA06EC140}"/>
              </a:ext>
            </a:extLst>
          </p:cNvPr>
          <p:cNvGraphicFramePr>
            <a:graphicFrameLocks noGrp="1"/>
          </p:cNvGraphicFramePr>
          <p:nvPr>
            <p:ph idx="1"/>
            <p:extLst>
              <p:ext uri="{D42A27DB-BD31-4B8C-83A1-F6EECF244321}">
                <p14:modId xmlns:p14="http://schemas.microsoft.com/office/powerpoint/2010/main" val="2958460900"/>
              </p:ext>
            </p:extLst>
          </p:nvPr>
        </p:nvGraphicFramePr>
        <p:xfrm>
          <a:off x="712099" y="755645"/>
          <a:ext cx="7622697" cy="4147062"/>
        </p:xfrm>
        <a:graphic>
          <a:graphicData uri="http://schemas.openxmlformats.org/drawingml/2006/table">
            <a:tbl>
              <a:tblPr firstRow="1" firstCol="1" bandRow="1"/>
              <a:tblGrid>
                <a:gridCol w="2130729">
                  <a:extLst>
                    <a:ext uri="{9D8B030D-6E8A-4147-A177-3AD203B41FA5}">
                      <a16:colId xmlns:a16="http://schemas.microsoft.com/office/drawing/2014/main" val="3284065248"/>
                    </a:ext>
                  </a:extLst>
                </a:gridCol>
                <a:gridCol w="5491968">
                  <a:extLst>
                    <a:ext uri="{9D8B030D-6E8A-4147-A177-3AD203B41FA5}">
                      <a16:colId xmlns:a16="http://schemas.microsoft.com/office/drawing/2014/main" val="3673799171"/>
                    </a:ext>
                  </a:extLst>
                </a:gridCol>
              </a:tblGrid>
              <a:tr h="153143">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Кызмат функциясы</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Компетенттүү иштин критерийлери</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7433508"/>
                  </a:ext>
                </a:extLst>
              </a:tr>
              <a:tr h="153143">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320001960"/>
                  </a:ext>
                </a:extLst>
              </a:tr>
              <a:tr h="1595374">
                <a:tc>
                  <a:txBody>
                    <a:bodyPr/>
                    <a:lstStyle/>
                    <a:p>
                      <a:pPr marL="342900" marR="0" lvl="0" indent="-34290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Окутууну Мамлекеттик билим берүү стандартына ылайык пландоо жана жүргүзүү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Пландардын болушу жана алардын талаптарга ылайык келүүсү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Максат коюу</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Сабактын түзүмүнүн жана мазмунунун логикалуу жана ырааттуу болушу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Предметтин мазмунун билүүсү</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Окутуу методикасынын максатка ылайык келүүсү</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Ой жүгүртүүгө түрткү берген суроолорду жана тапшырмаларды колдонуу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Сабакта мугалимдин ролу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Сабакта дифференциацияланган окутууну колдонуу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Каражаттарды жана МКТ колдонуу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875276"/>
                  </a:ext>
                </a:extLst>
              </a:tr>
              <a:tr h="153143">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749980463"/>
                  </a:ext>
                </a:extLst>
              </a:tr>
              <a:tr h="794135">
                <a:tc>
                  <a:txBody>
                    <a:bodyPr/>
                    <a:lstStyle/>
                    <a:p>
                      <a:pPr marL="342900" marR="0" lvl="0" indent="-34290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Шыктандыруучу жана коопсуз окуу чөйрөсүн түзүү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Физикалык чөйрөнүн коопсуздугу жана адаптацияланышы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Окуучулардын баарынын окуу процессине тартылышы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Жагымдуу климат жана дискриминациянын бардык түрлөрүнүн жок болушу</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Классты башкаруу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217610"/>
                  </a:ext>
                </a:extLst>
              </a:tr>
              <a:tr h="153143">
                <a:tc>
                  <a:txBody>
                    <a:bodyPr/>
                    <a:lstStyle/>
                    <a:p>
                      <a:pPr marL="45720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tc>
                  <a:txBody>
                    <a:bodyPr/>
                    <a:lstStyle/>
                    <a:p>
                      <a:pPr marL="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72C4"/>
                    </a:solidFill>
                  </a:tcPr>
                </a:tc>
                <a:extLst>
                  <a:ext uri="{0D108BD9-81ED-4DB2-BD59-A6C34878D82A}">
                    <a16:rowId xmlns:a16="http://schemas.microsoft.com/office/drawing/2014/main" val="823418008"/>
                  </a:ext>
                </a:extLst>
              </a:tr>
              <a:tr h="1114631">
                <a:tc>
                  <a:txBody>
                    <a:bodyPr/>
                    <a:lstStyle/>
                    <a:p>
                      <a:pPr marL="342900" marR="0" lvl="0" indent="-34290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Баалоо, окуучулардын окуу жетишкендиктери боюнча кайтарым байланыш жана отчеттуулук</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Баалоонун вариативдүүлүгү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Калыптандыруучу баалоонун негизинде окутууну адаптациялоо</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Баалоо критерийлери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Окуучулардын баалоо жүргүзүүгө тартылышы  </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Кайтарым байланыш</a:t>
                      </a:r>
                    </a:p>
                    <a:p>
                      <a:pPr marL="742950" marR="0" lvl="1" indent="-285750">
                        <a:lnSpc>
                          <a:spcPct val="107000"/>
                        </a:lnSpc>
                        <a:spcBef>
                          <a:spcPts val="0"/>
                        </a:spcBef>
                        <a:spcAft>
                          <a:spcPts val="0"/>
                        </a:spcAft>
                        <a:buFont typeface="+mj-lt"/>
                        <a:buAutoNum type="arabicPeriod"/>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Баалоонун жыйынтыктарын документациялоо</a:t>
                      </a:r>
                    </a:p>
                    <a:p>
                      <a:pPr marL="457200" marR="0">
                        <a:lnSpc>
                          <a:spcPct val="107000"/>
                        </a:lnSpc>
                        <a:spcBef>
                          <a:spcPts val="0"/>
                        </a:spcBef>
                        <a:spcAft>
                          <a:spcPts val="0"/>
                        </a:spcAft>
                      </a:pPr>
                      <a:r>
                        <a:rPr lang="ky-KG" sz="1000" kern="100" dirty="0">
                          <a:effectLst/>
                          <a:latin typeface="Calibri" panose="020F0502020204030204" pitchFamily="34" charset="0"/>
                          <a:ea typeface="Calibri" panose="020F0502020204030204" pitchFamily="34" charset="0"/>
                          <a:cs typeface="Times New Roman" panose="02020603050405020304" pitchFamily="18" charset="0"/>
                        </a:rPr>
                        <a:t> </a:t>
                      </a:r>
                    </a:p>
                  </a:txBody>
                  <a:tcPr marL="41200" marR="412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334997"/>
                  </a:ext>
                </a:extLst>
              </a:tr>
            </a:tbl>
          </a:graphicData>
        </a:graphic>
      </p:graphicFrame>
    </p:spTree>
    <p:extLst>
      <p:ext uri="{BB962C8B-B14F-4D97-AF65-F5344CB8AC3E}">
        <p14:creationId xmlns:p14="http://schemas.microsoft.com/office/powerpoint/2010/main" val="2526159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BF5F-B62D-4C50-B788-3441AF7B7253}"/>
              </a:ext>
            </a:extLst>
          </p:cNvPr>
          <p:cNvSpPr>
            <a:spLocks noGrp="1"/>
          </p:cNvSpPr>
          <p:nvPr>
            <p:ph type="title"/>
          </p:nvPr>
        </p:nvSpPr>
        <p:spPr>
          <a:xfrm>
            <a:off x="1590568" y="0"/>
            <a:ext cx="6733393" cy="518159"/>
          </a:xfrm>
        </p:spPr>
        <p:txBody>
          <a:bodyPr/>
          <a:lstStyle/>
          <a:p>
            <a:r>
              <a:rPr lang="ru-RU" sz="2419" b="1" dirty="0">
                <a:solidFill>
                  <a:srgbClr val="C00000"/>
                </a:solidFill>
              </a:rPr>
              <a:t>Сабакка байкоо жүргүзүүнүн жалпы формасы</a:t>
            </a:r>
            <a:endParaRPr lang="en-US" sz="2419" b="1" dirty="0">
              <a:solidFill>
                <a:srgbClr val="C00000"/>
              </a:solidFill>
            </a:endParaRPr>
          </a:p>
        </p:txBody>
      </p:sp>
      <p:graphicFrame>
        <p:nvGraphicFramePr>
          <p:cNvPr id="6" name="Content Placeholder 5">
            <a:extLst>
              <a:ext uri="{FF2B5EF4-FFF2-40B4-BE49-F238E27FC236}">
                <a16:creationId xmlns:a16="http://schemas.microsoft.com/office/drawing/2014/main" id="{2739A6C2-1554-4E25-993C-E35E6F94670F}"/>
              </a:ext>
            </a:extLst>
          </p:cNvPr>
          <p:cNvGraphicFramePr>
            <a:graphicFrameLocks noGrp="1"/>
          </p:cNvGraphicFramePr>
          <p:nvPr>
            <p:ph idx="1"/>
            <p:extLst>
              <p:ext uri="{D42A27DB-BD31-4B8C-83A1-F6EECF244321}">
                <p14:modId xmlns:p14="http://schemas.microsoft.com/office/powerpoint/2010/main" val="1314083082"/>
              </p:ext>
            </p:extLst>
          </p:nvPr>
        </p:nvGraphicFramePr>
        <p:xfrm>
          <a:off x="187890" y="417952"/>
          <a:ext cx="8730641" cy="4764786"/>
        </p:xfrm>
        <a:graphic>
          <a:graphicData uri="http://schemas.openxmlformats.org/drawingml/2006/table">
            <a:tbl>
              <a:tblPr firstRow="1" firstCol="1" bandRow="1"/>
              <a:tblGrid>
                <a:gridCol w="1377862">
                  <a:extLst>
                    <a:ext uri="{9D8B030D-6E8A-4147-A177-3AD203B41FA5}">
                      <a16:colId xmlns:a16="http://schemas.microsoft.com/office/drawing/2014/main" val="1018367099"/>
                    </a:ext>
                  </a:extLst>
                </a:gridCol>
                <a:gridCol w="1991639">
                  <a:extLst>
                    <a:ext uri="{9D8B030D-6E8A-4147-A177-3AD203B41FA5}">
                      <a16:colId xmlns:a16="http://schemas.microsoft.com/office/drawing/2014/main" val="3333618979"/>
                    </a:ext>
                  </a:extLst>
                </a:gridCol>
                <a:gridCol w="2567835">
                  <a:extLst>
                    <a:ext uri="{9D8B030D-6E8A-4147-A177-3AD203B41FA5}">
                      <a16:colId xmlns:a16="http://schemas.microsoft.com/office/drawing/2014/main" val="80623429"/>
                    </a:ext>
                  </a:extLst>
                </a:gridCol>
                <a:gridCol w="2793305">
                  <a:extLst>
                    <a:ext uri="{9D8B030D-6E8A-4147-A177-3AD203B41FA5}">
                      <a16:colId xmlns:a16="http://schemas.microsoft.com/office/drawing/2014/main" val="3181221234"/>
                    </a:ext>
                  </a:extLst>
                </a:gridCol>
              </a:tblGrid>
              <a:tr h="396240">
                <a:tc>
                  <a:txBody>
                    <a:bodyPr/>
                    <a:lstStyle/>
                    <a:p>
                      <a:pPr algn="l">
                        <a:lnSpc>
                          <a:spcPct val="115000"/>
                        </a:lnSpc>
                      </a:pPr>
                      <a:r>
                        <a:rPr lang="ky-KG"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Критерийлер</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r>
                        <a:rPr lang="ky-KG"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Усулдук колдоого муктаж</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l">
                        <a:lnSpc>
                          <a:spcPct val="115000"/>
                        </a:lnSpc>
                      </a:pP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r>
                        <a:rPr lang="ky-KG"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Кесиптик стандарттын талаптарына туура келет</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r>
                        <a:rPr lang="ky-KG"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Стандарттык талаптардан жогору </a:t>
                      </a:r>
                      <a:r>
                        <a:rPr lang="en-US"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058685"/>
                  </a:ext>
                </a:extLst>
              </a:tr>
              <a:tr h="147904">
                <a:tc gridSpan="4">
                  <a:txBody>
                    <a:bodyPr/>
                    <a:lstStyle/>
                    <a:p>
                      <a:pPr marL="342900" lvl="0" indent="-342900" algn="l">
                        <a:lnSpc>
                          <a:spcPct val="115000"/>
                        </a:lnSpc>
                        <a:buSzPts val="1100"/>
                        <a:buFont typeface="Times New Roman" panose="02020603050405020304" pitchFamily="18" charset="0"/>
                        <a:buAutoNum type="arabicPeriod"/>
                      </a:pPr>
                      <a:r>
                        <a:rPr lang="ru-RU" sz="11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Окутууну Мамлекеттик билим берүү стандартына ылайык пландоо жана жүргүзүү </a:t>
                      </a: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LID4096"/>
                    </a:p>
                  </a:txBody>
                  <a:tcPr/>
                </a:tc>
                <a:tc hMerge="1">
                  <a:txBody>
                    <a:bodyPr/>
                    <a:lstStyle/>
                    <a:p>
                      <a:endParaRPr lang="LID4096"/>
                    </a:p>
                  </a:txBody>
                  <a:tcPr/>
                </a:tc>
                <a:tc hMerge="1">
                  <a:txBody>
                    <a:bodyPr/>
                    <a:lstStyle/>
                    <a:p>
                      <a:endParaRPr lang="LID4096"/>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609155451"/>
                  </a:ext>
                </a:extLst>
              </a:tr>
              <a:tr h="1440827">
                <a:tc>
                  <a:txBody>
                    <a:bodyPr/>
                    <a:lstStyle/>
                    <a:p>
                      <a:pPr marL="285750" lvl="0" indent="-285750" algn="l">
                        <a:lnSpc>
                          <a:spcPct val="115000"/>
                        </a:lnSpc>
                        <a:buFont typeface="+mj-lt"/>
                        <a:buAutoNum type="arabicPeriod"/>
                      </a:pPr>
                      <a:r>
                        <a:rPr lang="ky-KG"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Пландын болушу жана талаптарга дал келиши</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Календардык-тематикалык план жана/же сабактын план-конспектиси жок, же план талапка жооп бербейт.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Календардык-тематикалык план жана/же сабактын план-конспектиси тузүмгө жана мазмунга болгон талаптарга  ылайык иштелип чыккан.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Мугалим</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мурда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иштелип чыккан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пландарына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толуктоолорду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өзгөртүүлөрдү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киргизүү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менен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колдонот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Календардык-тематикалык план жана/же сабактын план-конспектиси иштелип чыккан</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568617"/>
                  </a:ext>
                </a:extLst>
              </a:tr>
              <a:tr h="1516881">
                <a:tc>
                  <a:txBody>
                    <a:bodyPr/>
                    <a:lstStyle/>
                    <a:p>
                      <a:pPr marL="285750" lvl="0" indent="-285750" algn="l">
                        <a:lnSpc>
                          <a:spcPct val="115000"/>
                        </a:lnSpc>
                        <a:buFont typeface="+mj-lt"/>
                        <a:buAutoNum type="arabicPeriod"/>
                      </a:pPr>
                      <a:r>
                        <a:rPr lang="ky-KG"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 коюу</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Окуучуларга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максаттары</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айтылбайт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мугалимдин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максаты</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катарында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айтылат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ченемдүүлүк</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жетишүү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критерийлерине</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туура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келбейт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окуучуларга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тушүнүксүз</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максаттары</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түшүнүктүү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айтылат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окуучуларга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сабакта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жетише</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алгыдай</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ченемдүү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жыйынтык</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катары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айтылат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максаттары</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айтылат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окуучуларга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сабакта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жетише</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алгыдай</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ченемдүү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algn="l">
                        <a:lnSpc>
                          <a:spcPct val="115000"/>
                        </a:lnSpc>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окуучулардын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өзгөчөлүктөрүн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эске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алуу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менен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окуу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программасынын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предметтик</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стантын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талаптарна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коюлган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к</a:t>
                      </a:r>
                      <a:r>
                        <a:rPr lang="ky-KG"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ү</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түлүүчү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натыйжалар</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катары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айтылат</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504412"/>
                  </a:ext>
                </a:extLst>
              </a:tr>
              <a:tr h="955981">
                <a:tc>
                  <a:txBody>
                    <a:bodyPr/>
                    <a:lstStyle/>
                    <a:p>
                      <a:pPr marL="285750" lvl="0" indent="-285750" algn="l">
                        <a:lnSpc>
                          <a:spcPct val="115000"/>
                        </a:lnSpc>
                        <a:buFont typeface="+mj-lt"/>
                        <a:buAutoNum type="arabicPeriod"/>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структурасынын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мазмунунун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ырааттуулугу</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тузүмү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мазмуну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белгиленген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убакыттын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ичинде</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максатка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жетүүгө</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ырааттуу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түзүлгөн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эмес</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тузүмү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мазмуну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белгиленген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убакыттын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ичинде</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максатка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жетүүгө</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ырааттуу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максатка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түзүлгөн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gn="l">
                        <a:lnSpc>
                          <a:spcPct val="115000"/>
                        </a:lnSpc>
                        <a:buFont typeface="+mj-lt"/>
                        <a:buNone/>
                      </a:pP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Сабактын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тузүмү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жана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мазмуну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белгиленген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убакыттын</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ичинде</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максатка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жетүүгө</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ырааттуу</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максатка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жана ар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кандай</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кырдаалдарга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жараша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өзгөртүп</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алууга</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ылайык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ийкемдүү</a:t>
                      </a:r>
                      <a:r>
                        <a:rPr lang="ru-RU"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ru-RU" sz="1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түзүлгөн</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1848" marR="518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243515"/>
                  </a:ext>
                </a:extLst>
              </a:tr>
            </a:tbl>
          </a:graphicData>
        </a:graphic>
      </p:graphicFrame>
    </p:spTree>
    <p:extLst>
      <p:ext uri="{BB962C8B-B14F-4D97-AF65-F5344CB8AC3E}">
        <p14:creationId xmlns:p14="http://schemas.microsoft.com/office/powerpoint/2010/main" val="97330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F950-4128-4266-A1D5-8C0B7FA821FD}"/>
              </a:ext>
            </a:extLst>
          </p:cNvPr>
          <p:cNvSpPr>
            <a:spLocks noGrp="1"/>
          </p:cNvSpPr>
          <p:nvPr>
            <p:ph type="title"/>
          </p:nvPr>
        </p:nvSpPr>
        <p:spPr>
          <a:xfrm>
            <a:off x="1437132" y="461440"/>
            <a:ext cx="6269737" cy="1432443"/>
          </a:xfrm>
        </p:spPr>
        <p:txBody>
          <a:bodyPr>
            <a:noAutofit/>
          </a:bodyPr>
          <a:lstStyle/>
          <a:p>
            <a:pPr algn="ctr" rtl="0"/>
            <a:r>
              <a:rPr lang="ky" sz="2400" b="1" i="0" u="none" strike="noStrike" dirty="0">
                <a:solidFill>
                  <a:srgbClr val="C00000"/>
                </a:solidFill>
                <a:latin typeface="Calibri Light"/>
              </a:rPr>
              <a:t>BaalooApp тиркемеси аркылуу сабакка байкоо жүргүзүүнүн универсалдуу формасын колдонууну көрсөтүү </a:t>
            </a:r>
            <a:br>
              <a:rPr lang="ky" sz="2400" b="1" i="0" u="none" strike="noStrike" dirty="0">
                <a:solidFill>
                  <a:srgbClr val="C00000"/>
                </a:solidFill>
                <a:latin typeface="Calibri Light"/>
              </a:rPr>
            </a:br>
            <a:endParaRPr lang="en-US" sz="2419" b="1" dirty="0">
              <a:solidFill>
                <a:srgbClr val="C00000"/>
              </a:solidFill>
            </a:endParaRPr>
          </a:p>
        </p:txBody>
      </p:sp>
    </p:spTree>
    <p:extLst>
      <p:ext uri="{BB962C8B-B14F-4D97-AF65-F5344CB8AC3E}">
        <p14:creationId xmlns:p14="http://schemas.microsoft.com/office/powerpoint/2010/main" val="1932187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
            <a:extLst>
              <a:ext uri="{FF2B5EF4-FFF2-40B4-BE49-F238E27FC236}">
                <a16:creationId xmlns:a16="http://schemas.microsoft.com/office/drawing/2014/main" id="{51C47377-DB1E-D05D-98CC-83141F862BDC}"/>
              </a:ext>
            </a:extLst>
          </p:cNvPr>
          <p:cNvSpPr>
            <a:spLocks noGrp="1"/>
          </p:cNvSpPr>
          <p:nvPr>
            <p:ph sz="half" idx="1"/>
          </p:nvPr>
        </p:nvSpPr>
        <p:spPr>
          <a:xfrm>
            <a:off x="212457" y="469046"/>
            <a:ext cx="4572000" cy="3272560"/>
          </a:xfrm>
        </p:spPr>
        <p:txBody>
          <a:bodyPr>
            <a:noAutofit/>
          </a:bodyPr>
          <a:lstStyle/>
          <a:p>
            <a:pPr rtl="0"/>
            <a:r>
              <a:rPr lang="ky" sz="1700" b="0" i="0" u="none" strike="noStrike" dirty="0">
                <a:latin typeface="Arial Narrow"/>
              </a:rPr>
              <a:t>Катталгандан кийин (каттоо процесси өзүнчө нускамада көрсөтүлгөн), сиз видеосабактын негизинде сабактарын баалаган мугалимдердин тобун (классын) түзүшүңүз керек.</a:t>
            </a:r>
          </a:p>
          <a:p>
            <a:pPr rtl="0"/>
            <a:r>
              <a:rPr lang="ky" sz="1700" b="0" i="0" u="none" strike="noStrike" dirty="0">
                <a:latin typeface="Arial Narrow"/>
              </a:rPr>
              <a:t>Андан ары сиз видеосабакты көрүп, тиркемеде көрсөтүлгөн жана Жободо бекитилген критерийлер боюнча баалайсыз (4-тиркеме):</a:t>
            </a:r>
          </a:p>
          <a:p>
            <a:pPr lvl="1"/>
            <a:r>
              <a:rPr lang="ky" sz="1700" b="0" i="0" u="none" strike="noStrike" dirty="0">
                <a:latin typeface="Arial Narrow"/>
              </a:rPr>
              <a:t> алгач Мектепте билим берүүнүн мамлекеттик стандартына ылайык Окутууну пландаштыруу жана ишке ашыруу критерийлери боюнча, </a:t>
            </a:r>
          </a:p>
          <a:p>
            <a:pPr lvl="1"/>
            <a:r>
              <a:rPr lang="ky" sz="1700" b="0" i="0" u="none" strike="noStrike" dirty="0">
                <a:latin typeface="Arial Narrow"/>
              </a:rPr>
              <a:t> андан кийин Окуу чөйрөсүн түзүү критерийлери боюнча,</a:t>
            </a:r>
          </a:p>
          <a:p>
            <a:pPr lvl="1"/>
            <a:r>
              <a:rPr lang="ky" sz="1700" b="0" i="0" u="none" strike="noStrike" dirty="0">
                <a:latin typeface="Arial Narrow"/>
              </a:rPr>
              <a:t> андан соң, Баалоо жана кайтарым байланыш берүү критерийлери боюнча.</a:t>
            </a:r>
          </a:p>
          <a:p>
            <a:endParaRPr lang="ru-RU" sz="1700" dirty="0"/>
          </a:p>
        </p:txBody>
      </p:sp>
      <p:pic>
        <p:nvPicPr>
          <p:cNvPr id="9" name="Picture 8">
            <a:extLst>
              <a:ext uri="{FF2B5EF4-FFF2-40B4-BE49-F238E27FC236}">
                <a16:creationId xmlns:a16="http://schemas.microsoft.com/office/drawing/2014/main" id="{DF30031E-98A8-FAB9-462B-B2F868C54C98}"/>
              </a:ext>
            </a:extLst>
          </p:cNvPr>
          <p:cNvPicPr>
            <a:picLocks noChangeAspect="1"/>
          </p:cNvPicPr>
          <p:nvPr/>
        </p:nvPicPr>
        <p:blipFill>
          <a:blip r:embed="rId2"/>
          <a:stretch>
            <a:fillRect/>
          </a:stretch>
        </p:blipFill>
        <p:spPr>
          <a:xfrm>
            <a:off x="4784456" y="1572079"/>
            <a:ext cx="4147088" cy="2386738"/>
          </a:xfrm>
          <a:prstGeom prst="rect">
            <a:avLst/>
          </a:prstGeom>
          <a:noFill/>
        </p:spPr>
      </p:pic>
      <p:sp>
        <p:nvSpPr>
          <p:cNvPr id="24" name="Date Placeholder 3">
            <a:extLst>
              <a:ext uri="{FF2B5EF4-FFF2-40B4-BE49-F238E27FC236}">
                <a16:creationId xmlns:a16="http://schemas.microsoft.com/office/drawing/2014/main" id="{AD2ED1F2-E096-9D4E-6F60-9EC40BCB5A1E}"/>
              </a:ext>
            </a:extLst>
          </p:cNvPr>
          <p:cNvSpPr>
            <a:spLocks noGrp="1"/>
          </p:cNvSpPr>
          <p:nvPr>
            <p:ph type="dt" sz="half" idx="10"/>
          </p:nvPr>
        </p:nvSpPr>
        <p:spPr>
          <a:xfrm>
            <a:off x="152400" y="4844639"/>
            <a:ext cx="2133600" cy="186148"/>
          </a:xfrm>
        </p:spPr>
        <p:txBody>
          <a:bodyPr>
            <a:noAutofit/>
          </a:bodyPr>
          <a:lstStyle/>
          <a:p>
            <a:pPr rtl="0">
              <a:spcAft>
                <a:spcPts val="600"/>
              </a:spcAft>
            </a:pPr>
            <a:r>
              <a:rPr lang="ky" sz="600" b="0" i="0" u="none" strike="noStrike">
                <a:latin typeface="Gill Sans MT"/>
              </a:rPr>
              <a:t>12/18/2023</a:t>
            </a:r>
            <a:endParaRPr lang="en-US"/>
          </a:p>
        </p:txBody>
      </p:sp>
      <p:sp>
        <p:nvSpPr>
          <p:cNvPr id="25" name="Footer Placeholder 4">
            <a:extLst>
              <a:ext uri="{FF2B5EF4-FFF2-40B4-BE49-F238E27FC236}">
                <a16:creationId xmlns:a16="http://schemas.microsoft.com/office/drawing/2014/main" id="{6DB7E72A-61B2-A881-41D4-7B79E8D26F6F}"/>
              </a:ext>
            </a:extLst>
          </p:cNvPr>
          <p:cNvSpPr>
            <a:spLocks noGrp="1"/>
          </p:cNvSpPr>
          <p:nvPr>
            <p:ph type="ftr" sz="quarter" idx="11"/>
          </p:nvPr>
        </p:nvSpPr>
        <p:spPr>
          <a:xfrm>
            <a:off x="3124200" y="4844639"/>
            <a:ext cx="2895600" cy="186148"/>
          </a:xfrm>
        </p:spPr>
        <p:txBody>
          <a:bodyPr>
            <a:noAutofit/>
          </a:bodyPr>
          <a:lstStyle/>
          <a:p>
            <a:pPr rtl="0">
              <a:spcAft>
                <a:spcPts val="600"/>
              </a:spcAft>
            </a:pPr>
            <a:r>
              <a:rPr lang="ky" sz="600" b="0" i="0" u="none" strike="noStrike">
                <a:latin typeface="Gill Sans MT"/>
              </a:rPr>
              <a:t>OKUU KEREMET!</a:t>
            </a:r>
          </a:p>
        </p:txBody>
      </p:sp>
      <p:sp>
        <p:nvSpPr>
          <p:cNvPr id="26" name="Slide Number Placeholder 5">
            <a:extLst>
              <a:ext uri="{FF2B5EF4-FFF2-40B4-BE49-F238E27FC236}">
                <a16:creationId xmlns:a16="http://schemas.microsoft.com/office/drawing/2014/main" id="{8D7A5104-21FC-8AA5-2F03-593CA9273040}"/>
              </a:ext>
            </a:extLst>
          </p:cNvPr>
          <p:cNvSpPr>
            <a:spLocks noGrp="1"/>
          </p:cNvSpPr>
          <p:nvPr>
            <p:ph type="sldNum" sz="quarter" idx="12"/>
          </p:nvPr>
        </p:nvSpPr>
        <p:spPr>
          <a:xfrm>
            <a:off x="6858000" y="4844639"/>
            <a:ext cx="2133600" cy="186148"/>
          </a:xfrm>
        </p:spPr>
        <p:txBody>
          <a:bodyPr>
            <a:noAutofit/>
          </a:bodyPr>
          <a:lstStyle/>
          <a:p>
            <a:pPr rtl="0">
              <a:spcAft>
                <a:spcPts val="600"/>
              </a:spcAft>
            </a:pPr>
            <a:r>
              <a:rPr lang="ky" sz="600" b="0" i="0" u="none" strike="noStrike">
                <a:latin typeface="Gill Sans MT"/>
              </a:rPr>
              <a:t>5</a:t>
            </a:r>
            <a:endParaRPr lang="en-US"/>
          </a:p>
        </p:txBody>
      </p:sp>
      <p:sp>
        <p:nvSpPr>
          <p:cNvPr id="22" name="Title 6">
            <a:extLst>
              <a:ext uri="{FF2B5EF4-FFF2-40B4-BE49-F238E27FC236}">
                <a16:creationId xmlns:a16="http://schemas.microsoft.com/office/drawing/2014/main" id="{EF0600BC-0F95-F4E5-1357-A98F765EC763}"/>
              </a:ext>
            </a:extLst>
          </p:cNvPr>
          <p:cNvSpPr>
            <a:spLocks noGrp="1"/>
          </p:cNvSpPr>
          <p:nvPr>
            <p:ph type="title"/>
          </p:nvPr>
        </p:nvSpPr>
        <p:spPr>
          <a:xfrm>
            <a:off x="685800" y="3676"/>
            <a:ext cx="7772400" cy="465370"/>
          </a:xfrm>
        </p:spPr>
        <p:txBody>
          <a:bodyPr>
            <a:noAutofit/>
          </a:bodyPr>
          <a:lstStyle/>
          <a:p>
            <a:pPr rtl="0"/>
            <a:r>
              <a:rPr lang="ky" sz="2400" b="0" i="0" u="none" strike="noStrike" dirty="0">
                <a:latin typeface="Arial Narrow"/>
              </a:rPr>
              <a:t>Тиркемеде мугалимдердин тизмесин (классты) түзүңүз.</a:t>
            </a:r>
            <a:endParaRPr lang="en-US" dirty="0"/>
          </a:p>
        </p:txBody>
      </p:sp>
    </p:spTree>
    <p:extLst>
      <p:ext uri="{BB962C8B-B14F-4D97-AF65-F5344CB8AC3E}">
        <p14:creationId xmlns:p14="http://schemas.microsoft.com/office/powerpoint/2010/main" val="3253813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0466BA-DFF3-EEF5-E876-3E49A16E1019}"/>
              </a:ext>
            </a:extLst>
          </p:cNvPr>
          <p:cNvPicPr>
            <a:picLocks noChangeAspect="1"/>
          </p:cNvPicPr>
          <p:nvPr/>
        </p:nvPicPr>
        <p:blipFill>
          <a:blip r:embed="rId2"/>
          <a:stretch>
            <a:fillRect/>
          </a:stretch>
        </p:blipFill>
        <p:spPr>
          <a:xfrm>
            <a:off x="1046759" y="1296987"/>
            <a:ext cx="3088385" cy="3200400"/>
          </a:xfrm>
          <a:prstGeom prst="rect">
            <a:avLst/>
          </a:prstGeom>
          <a:noFill/>
        </p:spPr>
      </p:pic>
      <p:sp>
        <p:nvSpPr>
          <p:cNvPr id="13" name="Content Placeholder 2">
            <a:extLst>
              <a:ext uri="{FF2B5EF4-FFF2-40B4-BE49-F238E27FC236}">
                <a16:creationId xmlns:a16="http://schemas.microsoft.com/office/drawing/2014/main" id="{9DFF2373-B29D-A258-B1F5-537F71CC7E85}"/>
              </a:ext>
            </a:extLst>
          </p:cNvPr>
          <p:cNvSpPr>
            <a:spLocks noGrp="1"/>
          </p:cNvSpPr>
          <p:nvPr>
            <p:ph sz="half" idx="2"/>
          </p:nvPr>
        </p:nvSpPr>
        <p:spPr>
          <a:xfrm>
            <a:off x="4296427" y="1296987"/>
            <a:ext cx="4162077" cy="3200400"/>
          </a:xfrm>
        </p:spPr>
        <p:txBody>
          <a:bodyPr>
            <a:noAutofit/>
          </a:bodyPr>
          <a:lstStyle/>
          <a:p>
            <a:pPr rtl="0"/>
            <a:r>
              <a:rPr lang="ky" sz="1800" b="0" i="0" u="none" strike="noStrike" dirty="0">
                <a:latin typeface="Arial Narrow"/>
              </a:rPr>
              <a:t>Экранда ар бир критерий боюнча үч вариантты көрө аласыз.</a:t>
            </a:r>
          </a:p>
          <a:p>
            <a:pPr rtl="0"/>
            <a:r>
              <a:rPr lang="ky" sz="1800" b="0" i="0" u="none" strike="noStrike" dirty="0">
                <a:latin typeface="Arial Narrow"/>
              </a:rPr>
              <a:t>Берилген жооптун варианттарынын ичинен сиз сабакта (видео сабакта) байкаган жагдайды тагыраак сүрөттөгөн вариантты тандашыңыз керек.</a:t>
            </a:r>
          </a:p>
          <a:p>
            <a:pPr rtl="0"/>
            <a:r>
              <a:rPr lang="ky" sz="1800" b="0" i="0" u="none" strike="noStrike" dirty="0">
                <a:latin typeface="Arial Narrow"/>
              </a:rPr>
              <a:t>Критерийлерди жакшы эстеп калуу үчүн форманы кагазга басып чыгарып, кол  алдыңызда кармаңыз (Аттестация жөнүндө жобонун 4-тиркемеси)</a:t>
            </a:r>
            <a:endParaRPr lang="en-US" sz="1800" dirty="0"/>
          </a:p>
        </p:txBody>
      </p:sp>
      <p:sp>
        <p:nvSpPr>
          <p:cNvPr id="15" name="Date Placeholder 3">
            <a:extLst>
              <a:ext uri="{FF2B5EF4-FFF2-40B4-BE49-F238E27FC236}">
                <a16:creationId xmlns:a16="http://schemas.microsoft.com/office/drawing/2014/main" id="{1F50A0AF-32D6-D8D0-A33F-63B00F70A97A}"/>
              </a:ext>
            </a:extLst>
          </p:cNvPr>
          <p:cNvSpPr>
            <a:spLocks noGrp="1"/>
          </p:cNvSpPr>
          <p:nvPr>
            <p:ph type="dt" sz="half" idx="10"/>
          </p:nvPr>
        </p:nvSpPr>
        <p:spPr>
          <a:xfrm>
            <a:off x="152400" y="4844639"/>
            <a:ext cx="2133600" cy="186148"/>
          </a:xfrm>
        </p:spPr>
        <p:txBody>
          <a:bodyPr>
            <a:noAutofit/>
          </a:bodyPr>
          <a:lstStyle/>
          <a:p>
            <a:pPr rtl="0">
              <a:spcAft>
                <a:spcPts val="600"/>
              </a:spcAft>
            </a:pPr>
            <a:r>
              <a:rPr lang="ky" sz="600" b="0" i="0" u="none" strike="noStrike">
                <a:latin typeface="Gill Sans MT"/>
              </a:rPr>
              <a:t>12/18/2023</a:t>
            </a:r>
            <a:endParaRPr lang="en-US"/>
          </a:p>
        </p:txBody>
      </p:sp>
      <p:sp>
        <p:nvSpPr>
          <p:cNvPr id="17" name="Footer Placeholder 4">
            <a:extLst>
              <a:ext uri="{FF2B5EF4-FFF2-40B4-BE49-F238E27FC236}">
                <a16:creationId xmlns:a16="http://schemas.microsoft.com/office/drawing/2014/main" id="{978CB039-3842-0A7D-4282-8E49BFF29A1C}"/>
              </a:ext>
            </a:extLst>
          </p:cNvPr>
          <p:cNvSpPr>
            <a:spLocks noGrp="1"/>
          </p:cNvSpPr>
          <p:nvPr>
            <p:ph type="ftr" sz="quarter" idx="11"/>
          </p:nvPr>
        </p:nvSpPr>
        <p:spPr>
          <a:xfrm>
            <a:off x="3124200" y="4844639"/>
            <a:ext cx="2895600" cy="186148"/>
          </a:xfrm>
        </p:spPr>
        <p:txBody>
          <a:bodyPr>
            <a:noAutofit/>
          </a:bodyPr>
          <a:lstStyle/>
          <a:p>
            <a:pPr rtl="0">
              <a:spcAft>
                <a:spcPts val="600"/>
              </a:spcAft>
            </a:pPr>
            <a:r>
              <a:rPr lang="ky" sz="600" b="0" i="0" u="none" strike="noStrike">
                <a:latin typeface="Gill Sans MT"/>
              </a:rPr>
              <a:t>OKUU KEREMET!</a:t>
            </a:r>
          </a:p>
        </p:txBody>
      </p:sp>
      <p:sp>
        <p:nvSpPr>
          <p:cNvPr id="19" name="Slide Number Placeholder 5">
            <a:extLst>
              <a:ext uri="{FF2B5EF4-FFF2-40B4-BE49-F238E27FC236}">
                <a16:creationId xmlns:a16="http://schemas.microsoft.com/office/drawing/2014/main" id="{76447791-371F-1C15-E3B0-5E7D2B89735A}"/>
              </a:ext>
            </a:extLst>
          </p:cNvPr>
          <p:cNvSpPr>
            <a:spLocks noGrp="1"/>
          </p:cNvSpPr>
          <p:nvPr>
            <p:ph type="sldNum" sz="quarter" idx="12"/>
          </p:nvPr>
        </p:nvSpPr>
        <p:spPr>
          <a:xfrm>
            <a:off x="6858000" y="4844639"/>
            <a:ext cx="2133600" cy="186148"/>
          </a:xfrm>
        </p:spPr>
        <p:txBody>
          <a:bodyPr>
            <a:noAutofit/>
          </a:bodyPr>
          <a:lstStyle/>
          <a:p>
            <a:pPr rtl="0">
              <a:spcAft>
                <a:spcPts val="600"/>
              </a:spcAft>
            </a:pPr>
            <a:r>
              <a:rPr lang="ky" sz="600" b="0" i="0" u="none" strike="noStrike">
                <a:latin typeface="Gill Sans MT"/>
              </a:rPr>
              <a:t>6</a:t>
            </a:r>
            <a:endParaRPr lang="en-US"/>
          </a:p>
        </p:txBody>
      </p:sp>
      <p:sp>
        <p:nvSpPr>
          <p:cNvPr id="21" name="Title 6">
            <a:extLst>
              <a:ext uri="{FF2B5EF4-FFF2-40B4-BE49-F238E27FC236}">
                <a16:creationId xmlns:a16="http://schemas.microsoft.com/office/drawing/2014/main" id="{78B8A5A8-E315-4CD0-F428-815D4113FABC}"/>
              </a:ext>
            </a:extLst>
          </p:cNvPr>
          <p:cNvSpPr>
            <a:spLocks noGrp="1"/>
          </p:cNvSpPr>
          <p:nvPr>
            <p:ph type="title"/>
          </p:nvPr>
        </p:nvSpPr>
        <p:spPr>
          <a:xfrm>
            <a:off x="306517" y="222017"/>
            <a:ext cx="8530965" cy="727717"/>
          </a:xfrm>
        </p:spPr>
        <p:txBody>
          <a:bodyPr>
            <a:noAutofit/>
          </a:bodyPr>
          <a:lstStyle/>
          <a:p>
            <a:pPr algn="ctr" rtl="0"/>
            <a:r>
              <a:rPr lang="ky" sz="2400" b="0" i="0" u="none" strike="noStrike" dirty="0">
                <a:latin typeface="Arial Narrow"/>
              </a:rPr>
              <a:t>Видеосабакка байкоо жүргүзүп, </a:t>
            </a:r>
            <a:br>
              <a:rPr lang="ky" sz="2400" b="0" i="0" u="none" strike="noStrike" dirty="0">
                <a:latin typeface="Arial Narrow"/>
              </a:rPr>
            </a:br>
            <a:r>
              <a:rPr lang="ky" sz="2400" b="0" i="0" u="none" strike="noStrike" dirty="0">
                <a:latin typeface="Arial Narrow"/>
              </a:rPr>
              <a:t>аны критерийлер боюнча баалаңыз.</a:t>
            </a:r>
            <a:endParaRPr lang="en-US" dirty="0"/>
          </a:p>
        </p:txBody>
      </p:sp>
    </p:spTree>
    <p:extLst>
      <p:ext uri="{BB962C8B-B14F-4D97-AF65-F5344CB8AC3E}">
        <p14:creationId xmlns:p14="http://schemas.microsoft.com/office/powerpoint/2010/main" val="2166351627"/>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4C96C1C9F17AD4BBB328E49DD1F7D6A" ma:contentTypeVersion="15" ma:contentTypeDescription="Create a new document." ma:contentTypeScope="" ma:versionID="ae41cd5fb3e0e7a4d89302df5896b83e">
  <xsd:schema xmlns:xsd="http://www.w3.org/2001/XMLSchema" xmlns:xs="http://www.w3.org/2001/XMLSchema" xmlns:p="http://schemas.microsoft.com/office/2006/metadata/properties" xmlns:ns2="b6363bcf-0965-432d-9147-c5baa1a96112" xmlns:ns3="1e103666-306f-4752-9523-f7f54dcca558" targetNamespace="http://schemas.microsoft.com/office/2006/metadata/properties" ma:root="true" ma:fieldsID="98c9dcf2be138c3c1c2cdf85660f6379" ns2:_="" ns3:_="">
    <xsd:import namespace="b6363bcf-0965-432d-9147-c5baa1a96112"/>
    <xsd:import namespace="1e103666-306f-4752-9523-f7f54dcca55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63bcf-0965-432d-9147-c5baa1a961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b40f3a-84d0-4acf-ad34-a39173ff9c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103666-306f-4752-9523-f7f54dcca55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a526889-7e15-4724-80cd-8bdbbf9f43e9}" ma:internalName="TaxCatchAll" ma:showField="CatchAllData" ma:web="1e103666-306f-4752-9523-f7f54dcca5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6363bcf-0965-432d-9147-c5baa1a96112">
      <Terms xmlns="http://schemas.microsoft.com/office/infopath/2007/PartnerControls"/>
    </lcf76f155ced4ddcb4097134ff3c332f>
    <TaxCatchAll xmlns="1e103666-306f-4752-9523-f7f54dcca558" xsi:nil="true"/>
  </documentManagement>
</p:properties>
</file>

<file path=customXml/itemProps1.xml><?xml version="1.0" encoding="utf-8"?>
<ds:datastoreItem xmlns:ds="http://schemas.openxmlformats.org/officeDocument/2006/customXml" ds:itemID="{7C2C12B8-2B1D-4BD8-84BA-5849B0191D6D}">
  <ds:schemaRefs>
    <ds:schemaRef ds:uri="1e103666-306f-4752-9523-f7f54dcca558"/>
    <ds:schemaRef ds:uri="b6363bcf-0965-432d-9147-c5baa1a961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ABDE3EF-8DA1-43C2-95E9-AC86669F56A1}">
  <ds:schemaRefs>
    <ds:schemaRef ds:uri="http://schemas.microsoft.com/sharepoint/v3/contenttype/forms"/>
  </ds:schemaRefs>
</ds:datastoreItem>
</file>

<file path=customXml/itemProps3.xml><?xml version="1.0" encoding="utf-8"?>
<ds:datastoreItem xmlns:ds="http://schemas.openxmlformats.org/officeDocument/2006/customXml" ds:itemID="{8547B59D-80F4-4517-A625-59903C50D313}">
  <ds:schemaRefs>
    <ds:schemaRef ds:uri="http://schemas.openxmlformats.org/package/2006/metadata/core-properties"/>
    <ds:schemaRef ds:uri="http://schemas.microsoft.com/office/infopath/2007/PartnerControls"/>
    <ds:schemaRef ds:uri="http://purl.org/dc/terms/"/>
    <ds:schemaRef ds:uri="http://schemas.microsoft.com/office/2006/documentManagement/types"/>
    <ds:schemaRef ds:uri="1e103666-306f-4752-9523-f7f54dcca558"/>
    <ds:schemaRef ds:uri="b6363bcf-0965-432d-9147-c5baa1a96112"/>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16.9-Template_12.7.2016</Template>
  <TotalTime>3055</TotalTime>
  <Words>1006</Words>
  <Application>Microsoft Office PowerPoint</Application>
  <PresentationFormat>Custom</PresentationFormat>
  <Paragraphs>132</Paragraphs>
  <Slides>12</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Arial</vt:lpstr>
      <vt:lpstr>Arial Narrow</vt:lpstr>
      <vt:lpstr>Calibri</vt:lpstr>
      <vt:lpstr>Calibri Light</vt:lpstr>
      <vt:lpstr>Gill Sans MT</vt:lpstr>
      <vt:lpstr>Times New Roman</vt:lpstr>
      <vt:lpstr>16.9-Template_12.7.2016</vt:lpstr>
      <vt:lpstr>Тема Office</vt:lpstr>
      <vt:lpstr>1_Тема Office</vt:lpstr>
      <vt:lpstr> «ОКУУ КЕРЕМЕТ!» ДОЛБООРУ</vt:lpstr>
      <vt:lpstr>БаалооАпп жана сабакка байкоо жүргүзүүнүн жалпы формасы</vt:lpstr>
      <vt:lpstr>Сабакка байкоо жүргүзүүнүн жалпы формасы</vt:lpstr>
      <vt:lpstr>Кызмат милдеттеринин тизмеси  (Мугалимдин кесиптик стандартынан кесиптик ишмердүүлүгүнүн функционалдык картасы)</vt:lpstr>
      <vt:lpstr>Кызмат милдеттеринин критерийлери</vt:lpstr>
      <vt:lpstr>Сабакка байкоо жүргүзүүнүн жалпы формасы</vt:lpstr>
      <vt:lpstr>BaalooApp тиркемеси аркылуу сабакка байкоо жүргүзүүнүн универсалдуу формасын колдонууну көрсөтүү  </vt:lpstr>
      <vt:lpstr>Тиркемеде мугалимдердин тизмесин (классты) түзүңүз.</vt:lpstr>
      <vt:lpstr>Видеосабакка байкоо жүргүзүп,  аны критерийлер боюнча баалаңыз.</vt:lpstr>
      <vt:lpstr>Сабактын жыйынтыгында берилген анализди  жана кайтарым байланышты окуп чыгыңыз.</vt:lpstr>
      <vt:lpstr>Сабактын критерийлерге дал келүү пайызы</vt:lpstr>
      <vt:lpstr>PowerPoint Presentation</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Usupova, Elnura</cp:lastModifiedBy>
  <cp:revision>107</cp:revision>
  <dcterms:created xsi:type="dcterms:W3CDTF">2017-03-16T17:43:27Z</dcterms:created>
  <dcterms:modified xsi:type="dcterms:W3CDTF">2023-12-19T06:20:50Z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0x010100405C166961986B429123370230C21361</vt:lpwstr>
  </property>
  <property fmtid="{D5CDD505-2E9C-101B-9397-08002B2CF9AE}" pid="3" name="MediaServiceImageTags">
    <vt:lpwstr/>
  </property>
</Properties>
</file>