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3" r:id="rId4"/>
    <p:sldId id="264" r:id="rId5"/>
    <p:sldId id="266" r:id="rId6"/>
    <p:sldId id="268" r:id="rId7"/>
    <p:sldId id="269" r:id="rId8"/>
    <p:sldId id="271" r:id="rId9"/>
    <p:sldId id="272" r:id="rId10"/>
    <p:sldId id="270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C419B-0811-4918-BD3A-A8C6CCB9D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FE9536-D0A7-489F-84F6-311CD0A58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8CD60D-01E5-49D8-ADB0-BC9F5D472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ADA7-CBAC-453E-B31C-DE8D826FB72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3EE422-CF11-4270-AC5A-DDCABAF7C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5F8980-375C-4174-BC95-F3D6C286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A7EE-B17B-43FC-9603-AFCA75DB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B9F16-2434-44E1-ABCA-70F9F80DA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5A5C8-EC66-428C-9A35-685B6D9F6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984B6A-01C3-4B66-A725-8C098FE6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ADA7-CBAC-453E-B31C-DE8D826FB72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BECD66-4FFA-4A17-B122-82AA06BB6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7BBE3A-0278-415E-A759-D6B5E47F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A7EE-B17B-43FC-9603-AFCA75DB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2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7CA7D07-CF19-4CFF-BF12-F4DCC25E9F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AB6A8E-9513-4483-9E8B-A701D4693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E7E09F-BE9F-4F55-BD4C-AC466E92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ADA7-CBAC-453E-B31C-DE8D826FB72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933D2E-76E0-4E80-9D78-393482C3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E854AC-DB0C-49E2-8F46-5EB41AE20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A7EE-B17B-43FC-9603-AFCA75DB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7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8C7C2-B959-46A3-91FF-DB29B6763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08EA79-4C02-477D-A6C7-9773422DC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D99DBC-C639-4E4D-98CA-094620C3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ADA7-CBAC-453E-B31C-DE8D826FB72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3A83A7-6431-4513-8D8D-9382DE162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4E5E5E-C757-4D62-9890-BF9E0089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A7EE-B17B-43FC-9603-AFCA75DB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7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A592DA-2F5F-45B5-ACAD-2B1D1883A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A9D082-2573-48B4-8818-FBAE9C6E1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75F39E-79D5-429C-883F-9B03BFCDA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ADA7-CBAC-453E-B31C-DE8D826FB72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4FD5A4-E82A-4B0A-880A-4FC7DAE6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FC791F-7449-409B-BD63-3B350117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A7EE-B17B-43FC-9603-AFCA75DB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0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B599F-7BF3-4569-90DC-12AE3F38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5B4F52-412B-4875-B097-9631F0679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466B11-8E76-4EDF-877A-25AFF40DB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8EE279-D0D6-4E61-B767-BC142432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ADA7-CBAC-453E-B31C-DE8D826FB72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3DAFFB-B1A6-4CC5-A05D-BE29D8E7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2B4067-77B1-4B05-B922-098E3102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A7EE-B17B-43FC-9603-AFCA75DB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E4B5E0-FB99-473D-B213-4C2047047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89B606-1899-4E1C-B219-268C14ED9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894878-3F50-4D0E-8A1C-FEC9D041F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146A26-22C7-4610-A38F-56FECAFDC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6AC15A-797B-40DF-A404-631396D624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6764D7-9DBB-4C89-88A6-3F8824C6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ADA7-CBAC-453E-B31C-DE8D826FB72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9DBA6C6-2FC5-4C8E-A81E-E304C630A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54EFCE-A294-421A-8D51-5D569672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A7EE-B17B-43FC-9603-AFCA75DB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3F332-1803-4781-B444-48B67862D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7A790E-9861-4048-846B-38F162EF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ADA7-CBAC-453E-B31C-DE8D826FB72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C58982-1A01-4B8C-BBF7-512D11FB2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D7F1CA-76E2-4D8C-8ADB-CDA9F422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A7EE-B17B-43FC-9603-AFCA75DB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2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EB133D4-5CD8-4E89-9036-CA0925E25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ADA7-CBAC-453E-B31C-DE8D826FB72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D4104D-B319-429E-8F5B-2B62E3B1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32A166-10B4-484B-9E5A-79ACD39E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A7EE-B17B-43FC-9603-AFCA75DB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2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7CE6B-4AD5-42A0-B7AA-BD9293EBA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02EE9-7D62-4806-815D-447A019E0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60FF53-E35D-40C7-9BE1-ABEB01FBF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CEB06B-B8A1-4792-B524-596BCDFC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ADA7-CBAC-453E-B31C-DE8D826FB72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122D8E-8E25-4C8C-B069-66D722BE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EC3229-70D3-428B-BBBD-023FE00F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A7EE-B17B-43FC-9603-AFCA75DB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0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A2326-391F-4C47-AEC3-9EC38DEBF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0DB65F6-253C-4091-A293-F6F2B732E8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6A3D3C-D159-49EA-9F4F-02715FE28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3135C9-543C-4645-81D7-16FF4188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ADA7-CBAC-453E-B31C-DE8D826FB72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24E180-1C7B-4EEE-9AEB-4F5EFFEA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2983B3-C454-438B-90A2-75B287AC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A7EE-B17B-43FC-9603-AFCA75DB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7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3C636A-A982-46DF-A348-D720DBE0F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6F95F4-8925-4E6D-B8DC-68B01CCC0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1B3255-5F0E-4F8B-AB5E-F0A45E7B5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3ADA7-CBAC-453E-B31C-DE8D826FB72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1011CF-1003-42B9-8F9A-8FC7C80F0F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CFDF84-EC0C-4536-964E-413318C75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1A7EE-B17B-43FC-9603-AFCA75DB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8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5964"/>
            <a:ext cx="8927667" cy="185650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</a:t>
            </a:r>
            <a:b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 БИЛИМ БЕРҮҮ МЕКТЕПТЕРИНИН </a:t>
            </a:r>
            <a:b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4-КЛАССТЫН ОКУУЧУЛАРЫНЫН ОКУУДАГЫ ЖЕТИШКЕНДИКТЕРИНИН ЖЫЙЫНТЫКТОО БААЛООСУ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34000" y="3172690"/>
            <a:ext cx="5652655" cy="3034145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 РЕСПУБЛИКАСЫНЫН БИЛИМ БЕРҮҮ ЖАНА ИЛИМ МИНИСТРЛИГИ</a:t>
            </a:r>
          </a:p>
          <a:p>
            <a:r>
              <a:rPr lang="ky-KG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 берүүнүн сапатын баалоо жана маалыматтык технологиялар улуттук борбору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94;p2" descr="फोटो विवरण उपलब्ध छैन।">
            <a:extLst>
              <a:ext uri="{FF2B5EF4-FFF2-40B4-BE49-F238E27FC236}">
                <a16:creationId xmlns:a16="http://schemas.microsoft.com/office/drawing/2014/main" id="{E4C532AF-C208-3697-2021-5E4E26CFB34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5819" y="3172690"/>
            <a:ext cx="4727457" cy="3400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572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31930-A416-CF18-1446-1C6867A47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957" y="502276"/>
            <a:ext cx="6772941" cy="978794"/>
          </a:xfrm>
        </p:spPr>
        <p:txBody>
          <a:bodyPr>
            <a:noAutofit/>
          </a:bodyPr>
          <a:lstStyle/>
          <a:p>
            <a:pPr algn="ctr"/>
            <a:r>
              <a:rPr lang="ky-K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 жыйынтыктоочу баалоо кандай максатта жүргүзүлөт?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06E0C386-08E3-8417-113F-5EB87F1EFA4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39458" y="257577"/>
            <a:ext cx="2189409" cy="150682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60375" y="1802554"/>
            <a:ext cx="11233642" cy="4598246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ky-K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Башталгыч мектептин аягында билим берүүнүн жетишкендиктерин жыйынтыктоочу өлчөө үчүн </a:t>
            </a:r>
            <a:r>
              <a:rPr lang="ky-KG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стандартташтырылган инструменттерди </a:t>
            </a:r>
            <a:r>
              <a:rPr lang="ky-K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киргизүү</a:t>
            </a:r>
            <a:r>
              <a:rPr lang="ky-KG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ky-KG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Ченемге </a:t>
            </a:r>
            <a:r>
              <a:rPr lang="ky-K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камтылган 4-класстын окуучуларынын </a:t>
            </a:r>
            <a:r>
              <a:rPr lang="ky-KG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үлүшү 100%</a:t>
            </a:r>
            <a:r>
              <a:rPr lang="ky-KG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болушу керек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ky-K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4-класстын куучулардын окуу компетенцияларын калыптандыруу үчүн жыйынтыктоочу тесттик контролдоо </a:t>
            </a:r>
            <a:r>
              <a:rPr lang="ky-KG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стандарттык</a:t>
            </a:r>
            <a:r>
              <a:rPr lang="ky-KG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формасын </a:t>
            </a:r>
            <a:r>
              <a:rPr lang="ky-KG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колдонууда мүмкүн болуучу тобокелдиктерди жана аларды минималдаштыруу жолдорун аныктоо</a:t>
            </a:r>
            <a:r>
              <a:rPr lang="ky-KG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ky-K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куучуларды окутуунун натыйжаларына карата </a:t>
            </a:r>
            <a:r>
              <a:rPr lang="ky-KG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стандарттык форма менен баалоо</a:t>
            </a:r>
            <a:r>
              <a:rPr lang="ky-K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мугалим менен кайтарым байланыш жана отчеттуулук формаларын колдонууда </a:t>
            </a:r>
            <a:r>
              <a:rPr lang="ky-KG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мүмкүн болуучу тобокелдиктерди жана аларды минималдаштыруу жолдорун </a:t>
            </a:r>
            <a:r>
              <a:rPr lang="ky-KG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аныктоо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AutoShape 2" descr="https://trafaret-decor.ru/sites/default/files/2023-02/%D0%92%D0%BE%D0%BF%D1%80%D0%BE%D1%81%20%D0%B4%D0%BB%D1%8F%20%D0%BF%D1%80%D0%B5%D0%B7%D0%B5%D0%BD%D1%82%D0%B0%D1%86%D0%B8%D0%B8%20%2811%29_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top-fon.com/uploads/posts/2023-01/1674651848_top-fon-com-p-chelovechki-dlya-prezentatsii-bez-fona-vop-147.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46" y="257578"/>
            <a:ext cx="2266682" cy="154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385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25ABE1-026C-4DAF-48DD-9F4D70098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041" y="2083646"/>
            <a:ext cx="3932237" cy="35948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Көңүл</a:t>
            </a: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бурганыңыздарга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чоң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рахмат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5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06E0C386-08E3-8417-113F-5EB87F1EFA4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22006" y="257577"/>
            <a:ext cx="6606861" cy="30394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utoShape 2" descr="https://trafaret-decor.ru/sites/default/files/2023-02/%D0%92%D0%BE%D0%BF%D1%80%D0%BE%D1%81%20%D0%B4%D0%BB%D1%8F%20%D0%BF%D1%80%D0%B5%D0%B7%D0%B5%D0%BD%D1%82%D0%B0%D1%86%D0%B8%D0%B8%20%2811%29_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27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5964"/>
            <a:ext cx="8927667" cy="163269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</a:t>
            </a:r>
            <a:b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 БИЛИМ БЕРҮҮ МЕКТЕПТЕРИНИН </a:t>
            </a:r>
            <a:b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4-КЛАССТЫН ОКУУЧУЛАРЫНЫН ОКУУДАГЫ  ЖЕТИШКЕНДИКТЕРИНЕ ЖЫЙЫНТЫКТОО БААЛООСУ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34000" y="3172690"/>
            <a:ext cx="5652655" cy="3034145"/>
          </a:xfrm>
        </p:spPr>
        <p:txBody>
          <a:bodyPr>
            <a:normAutofit fontScale="92500" lnSpcReduction="20000"/>
          </a:bodyPr>
          <a:lstStyle/>
          <a:p>
            <a:r>
              <a:rPr lang="ky-KG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Вебинардын темасы: </a:t>
            </a:r>
          </a:p>
          <a:p>
            <a:r>
              <a:rPr lang="ky-KG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2023-2024-окуу жылындагы 2-чейректин жыйынтыгы боюнча 4-класстын окуучуларынын окуудагы жетишкендерине жыйынтыктоо баалоо өткөрүү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 txBox="1">
            <a:spLocks/>
          </p:cNvSpPr>
          <p:nvPr/>
        </p:nvSpPr>
        <p:spPr>
          <a:xfrm>
            <a:off x="839789" y="3172690"/>
            <a:ext cx="4494212" cy="31865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 РЕСПУБЛИКАСЫНЫН БИЛИМ БЕРҮҮ ЖАНА ИЛИМ МИНИСТРЛИГИ</a:t>
            </a:r>
          </a:p>
          <a:p>
            <a:r>
              <a:rPr lang="ky-KG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 берүүнүн сапатын баалоо жана маалыматтык технологиялар улуттук борбору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58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5964"/>
            <a:ext cx="8927667" cy="132809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 БИЛИМ БЕРҮҮ МЕКТЕПТЕРИНИН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4-КЛАССТЫН ОКУУЧУЛАРЫНЫН ОКУУДАГЫ  ЖЕТИШКЕНДИКТЕРИНЕ ЖЫЙЫНТЫКТОО БААЛООСУ</a:t>
            </a:r>
            <a:endParaRPr lang="ru-RU" sz="18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84113" y="2472744"/>
            <a:ext cx="7702544" cy="3886491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y-KG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19-декабрында</a:t>
            </a:r>
            <a:r>
              <a:rPr lang="ky-KG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тест сайтка жайгаштырылат жана мектептер окуучулардын санына жараша чыгарат жана даярдоо иштерин аткарат;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y-KG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20-декабрында</a:t>
            </a:r>
            <a:r>
              <a:rPr lang="ky-KG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тестирлөө өткөрүлөт (1 жана </a:t>
            </a:r>
            <a:r>
              <a:rPr lang="ky-KG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y-KG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смендерде);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y-KG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21-декабрында</a:t>
            </a:r>
            <a:r>
              <a:rPr lang="ky-KG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тесттин ачкычтары жүктөлөт жана мектептер отчетторун РБББ/ШБББга жиберет;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y-KG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22-декабрында - </a:t>
            </a:r>
            <a:r>
              <a:rPr lang="ky-KG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РБББ/ШБББ</a:t>
            </a:r>
            <a:r>
              <a:rPr lang="ky-KG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отчетторду жалпылайт</a:t>
            </a:r>
            <a:r>
              <a:rPr lang="ky-KG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y-KG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25-декабрында – </a:t>
            </a:r>
            <a:r>
              <a:rPr lang="ky-KG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 отчетту Тестирлөө борборуна саат 16:00 чейин жөнөтүү;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 txBox="1">
            <a:spLocks/>
          </p:cNvSpPr>
          <p:nvPr/>
        </p:nvSpPr>
        <p:spPr>
          <a:xfrm>
            <a:off x="631065" y="2472744"/>
            <a:ext cx="4702936" cy="3886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1066" y="3361386"/>
            <a:ext cx="21250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Тестирлөө</a:t>
            </a:r>
          </a:p>
          <a:p>
            <a:r>
              <a:rPr lang="ky-K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өткөрүү эрежеси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77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5964"/>
            <a:ext cx="8927667" cy="132809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 БИЛИМ БЕРҮҮ МЕКТЕПТЕРИНИН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4-КЛАССТЫН ОКУУЧУЛАРЫНЫН ОКУУДАГЫ  ЖЕТИШКЕНДИКТЕРИНЕ ЖЫЙЫНТЫКТОО БААЛООСУ</a:t>
            </a:r>
            <a:endParaRPr lang="ru-RU" sz="18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12902" y="2472744"/>
            <a:ext cx="7819874" cy="3886491"/>
          </a:xfrm>
        </p:spPr>
        <p:txBody>
          <a:bodyPr>
            <a:noAutofit/>
          </a:bodyPr>
          <a:lstStyle/>
          <a:p>
            <a:r>
              <a:rPr lang="ky-KG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Тестирлөө 12 суроодон турат жана төмөнкү</a:t>
            </a:r>
            <a:r>
              <a:rPr lang="ky-KG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kumimoji="0" lang="ky-KG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өй</a:t>
            </a:r>
            <a:r>
              <a:rPr lang="ky-KG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убакыт бөлүнөт:</a:t>
            </a:r>
          </a:p>
          <a:p>
            <a:endParaRPr lang="ky-KG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y-K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 тилине – 25 мүнөт бөлүнөт;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y-K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Математикадан – 25 мүнөт бөлүнөт;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y-K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жана дүйнө – 25 мүнөт бөлүнөт.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 txBox="1">
            <a:spLocks/>
          </p:cNvSpPr>
          <p:nvPr/>
        </p:nvSpPr>
        <p:spPr>
          <a:xfrm>
            <a:off x="631065" y="2472744"/>
            <a:ext cx="4702936" cy="3886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9099" y="3361386"/>
            <a:ext cx="22538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Тестирлөө</a:t>
            </a:r>
          </a:p>
          <a:p>
            <a:r>
              <a:rPr lang="ky-K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өткөрүү эрежеси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35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5964"/>
            <a:ext cx="8927667" cy="132809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 БИЛИМ БЕРҮҮ МЕКТЕПТЕРИНИН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4-КЛАССТЫН ОКУУЧУЛАРЫНЫН ОКУУДАГЫ  ЖЕТИШКЕНДИКТЕРИНЕ ЖЫЙЫНТЫКТОО БААЛООСУ</a:t>
            </a:r>
            <a:endParaRPr lang="ru-RU" sz="18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80327" y="2472744"/>
            <a:ext cx="8062174" cy="3886491"/>
          </a:xfrm>
        </p:spPr>
        <p:txBody>
          <a:bodyPr>
            <a:noAutofit/>
          </a:bodyPr>
          <a:lstStyle/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Сабактардын нөөмөттүүлүгүн жана расписаниесин өзгөртпөө талап кылынат;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 бир предмет боюнча тестирлөөдөн кийин (дене тарбия мүнөттөрүн өткөрөт);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Сабакты калыптанган режимде бүтүрөт. 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 окуучуларынын чарчап калуусуна жол бербөө үчүн тестирлөө 1-4-сабактарда өткөрүлөт, ортосунда дене тарбия же сүрөт сабактарын өткөрүүгө уруксат берилет, бирок 5-сабакка өткөрүүгө </a:t>
            </a:r>
            <a:r>
              <a:rPr lang="ky-KG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тыюу</a:t>
            </a:r>
            <a:r>
              <a:rPr lang="ky-KG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салынат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 txBox="1">
            <a:spLocks/>
          </p:cNvSpPr>
          <p:nvPr/>
        </p:nvSpPr>
        <p:spPr>
          <a:xfrm>
            <a:off x="631065" y="2472744"/>
            <a:ext cx="4702936" cy="3886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9789" y="2472744"/>
            <a:ext cx="27405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Санитардык эрежелерди жана коопсуздукту сактоо эрежелери</a:t>
            </a:r>
          </a:p>
        </p:txBody>
      </p:sp>
    </p:spTree>
    <p:extLst>
      <p:ext uri="{BB962C8B-B14F-4D97-AF65-F5344CB8AC3E}">
        <p14:creationId xmlns:p14="http://schemas.microsoft.com/office/powerpoint/2010/main" val="212649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5964"/>
            <a:ext cx="8927667" cy="132809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 БИЛИМ БЕРҮҮ МЕКТЕПТЕРИНИН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4-КЛАССТЫН ОКУУЧУЛАРЫНЫН ОКУУДАГЫ  ЖЕТИШКЕНДИКТЕРИНЕ ЖЫЙЫНТЫКТОО БААЛООСУ</a:t>
            </a:r>
            <a:endParaRPr lang="ru-RU" sz="18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9262" y="2472744"/>
            <a:ext cx="8512935" cy="3886491"/>
          </a:xfrm>
        </p:spPr>
        <p:txBody>
          <a:bodyPr>
            <a:noAutofit/>
          </a:bodyPr>
          <a:lstStyle/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НЦ</a:t>
            </a:r>
            <a:r>
              <a:rPr lang="ky-KG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ky-KG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КОИТ сайтын ачып, "Стандартташтырылган тесттер" барагын табуу керек;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"Стандартташтырылган тесттер" баскычын баскандан кийин, анын форматы боюнча Отчет тапшырылышы керек болгон отчеттун суроолору бар баракчаны </a:t>
            </a:r>
            <a:r>
              <a:rPr lang="ky-KG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(ал баракча 25-декабрь күнү саат 10:00 ачылат) табасыз;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 бир гана жолу берилерин эстен </a:t>
            </a:r>
            <a:r>
              <a:rPr lang="ky-KG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чыгарбайбыз</a:t>
            </a:r>
            <a:r>
              <a:rPr lang="ky-KG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ошол себептен алдын ала туура эсептейбиз;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Отчетту бир нече </a:t>
            </a:r>
            <a:r>
              <a:rPr lang="ky-KG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жолу</a:t>
            </a:r>
            <a:r>
              <a:rPr lang="ky-KG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жөнөтүүгө тыюу салынат.</a:t>
            </a:r>
            <a:endParaRPr lang="ru-RU" sz="2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 txBox="1">
            <a:spLocks/>
          </p:cNvSpPr>
          <p:nvPr/>
        </p:nvSpPr>
        <p:spPr>
          <a:xfrm>
            <a:off x="631065" y="2472744"/>
            <a:ext cx="4702936" cy="3886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2276" y="2472743"/>
            <a:ext cx="3219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y-KG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y-KG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r>
              <a:rPr lang="ky-KG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y-K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ky-K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жыйынтыктоо мөөнөтү</a:t>
            </a:r>
          </a:p>
        </p:txBody>
      </p:sp>
    </p:spTree>
    <p:extLst>
      <p:ext uri="{BB962C8B-B14F-4D97-AF65-F5344CB8AC3E}">
        <p14:creationId xmlns:p14="http://schemas.microsoft.com/office/powerpoint/2010/main" val="152008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5964"/>
            <a:ext cx="8927667" cy="132809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 БИЛИМ БЕРҮҮ МЕКТЕПТЕРИНИН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4-КЛАССТЫН ОКУУЧУЛАРЫНЫН ОКУУДАГЫ  ЖЕТИШКЕНДИКТЕРИНЕ ЖЫЙЫНТЫКТОО БААЛООСУ</a:t>
            </a:r>
            <a:endParaRPr lang="ru-RU" sz="18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9262" y="2472744"/>
            <a:ext cx="8512935" cy="3886491"/>
          </a:xfrm>
        </p:spPr>
        <p:txBody>
          <a:bodyPr>
            <a:noAutofit/>
          </a:bodyPr>
          <a:lstStyle/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Отчетту республика боюнча </a:t>
            </a:r>
            <a:r>
              <a:rPr lang="ky-KG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РБББ/ШБББлар </a:t>
            </a:r>
            <a:r>
              <a:rPr lang="ky-K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 убагында тапшырбагандыгынан жалпылоо жыйынтыгын уюштуруу боюнча КР ББИМ отчеттун мөөнөтү үзгүлтүккө учурады;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Отчеттор ката менен берилген. Мисалы: Кара-Кулжа – класс-комплектиси деген бөлүккө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8-6-9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түшүнүксүз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цифраларды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билдирген</a:t>
            </a:r>
            <a:r>
              <a:rPr lang="ky-K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 эле отчетту 2 ден 5 жолу кайталап Кара-Кулжа, Сузак жана Тон райондору берген</a:t>
            </a:r>
            <a:r>
              <a:rPr lang="ru-RU" sz="2000" dirty="0"/>
              <a:t>;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Майл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ы-С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ш.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цифраларды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мектептердин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аталыштарын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Нарын шаары цифрага сөздөрдү кошуп отчет беришкен жана у.с.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 txBox="1">
            <a:spLocks/>
          </p:cNvSpPr>
          <p:nvPr/>
        </p:nvSpPr>
        <p:spPr>
          <a:xfrm>
            <a:off x="631065" y="2472744"/>
            <a:ext cx="4702936" cy="3886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3639" y="3232597"/>
            <a:ext cx="22151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y-KG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Отчетту өз убагында тапшырбаган РБББ/ШБББ</a:t>
            </a:r>
          </a:p>
        </p:txBody>
      </p:sp>
    </p:spTree>
    <p:extLst>
      <p:ext uri="{BB962C8B-B14F-4D97-AF65-F5344CB8AC3E}">
        <p14:creationId xmlns:p14="http://schemas.microsoft.com/office/powerpoint/2010/main" val="3298240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5964"/>
            <a:ext cx="8927667" cy="132809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 БИЛИМ БЕРҮҮ МЕКТЕПТЕРИНИН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4-КЛАССТЫН ОКУУЧУЛАРЫНЫН ОКУУДАГЫ  ЖЕТИШКЕНДИКТЕРИНЕ ЖЫЙЫНТЫКТОО БААЛООСУ</a:t>
            </a:r>
            <a:endParaRPr lang="ru-RU" sz="18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19719" y="2472744"/>
            <a:ext cx="8242478" cy="4172755"/>
          </a:xfrm>
        </p:spPr>
        <p:txBody>
          <a:bodyPr>
            <a:noAutofit/>
          </a:bodyPr>
          <a:lstStyle/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ky-KG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25-декабрында </a:t>
            </a:r>
            <a:r>
              <a:rPr lang="ky-KG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РБББ/ШБББ алдындагы Усулдук кабинеттин методист</a:t>
            </a:r>
            <a:r>
              <a:rPr lang="ky-KG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ky-KG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ери </a:t>
            </a:r>
            <a:r>
              <a:rPr lang="ky-KG" sz="20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тестирлөөнүн жыйынтыгы боюнча мектептин окуу бөлүмдөрүнүн жана мектептин усулдук бирикмелеринин башчылары менен кайтарым байланыштарын өткөрөт, бул онлайн жолугушуу суроо-жооп иретинде жүргүзүлөт</a:t>
            </a:r>
            <a:r>
              <a:rPr lang="ky-KG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26-декабрында </a:t>
            </a:r>
            <a:r>
              <a:rPr lang="ky-KG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 ББИМ жана Тестирлөө борбору менен РБББ/ШБББ алдындагы Усулдук кабинеттин методист</a:t>
            </a:r>
            <a:r>
              <a:rPr lang="ky-KG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ky-KG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ери </a:t>
            </a:r>
            <a:r>
              <a:rPr lang="ky-KG" sz="20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тестирлөөнүн жыйынтыгы боюнча мектептин окуу бөлүмүнүн жана мектептин усулдук бирикмелеринин башчылары менен кайтарым байланыштарынын жыйынтыктары боюнча маалымдайт, бул онлайн жолугушуу суроо-жооп иретинде жүргүзүлөт</a:t>
            </a:r>
            <a:r>
              <a:rPr lang="ky-KG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 txBox="1">
            <a:spLocks/>
          </p:cNvSpPr>
          <p:nvPr/>
        </p:nvSpPr>
        <p:spPr>
          <a:xfrm>
            <a:off x="631065" y="2472744"/>
            <a:ext cx="4702936" cy="3886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2276" y="2472743"/>
            <a:ext cx="25886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y-KG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Мугалимдер менен кайтарым байланыш жүргүзүү</a:t>
            </a:r>
          </a:p>
        </p:txBody>
      </p:sp>
    </p:spTree>
    <p:extLst>
      <p:ext uri="{BB962C8B-B14F-4D97-AF65-F5344CB8AC3E}">
        <p14:creationId xmlns:p14="http://schemas.microsoft.com/office/powerpoint/2010/main" val="3744572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5964"/>
            <a:ext cx="8927667" cy="132809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 БИЛИМ БЕРҮҮ МЕКТЕПТЕРИНИН 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4-КЛАССТЫН ОКУУЧУЛАРЫНЫН ОКУУДАГЫ  ЖЕТИШКЕНДИКТЕРИНЕ ЖЫЙЫНТЫКТОО БААЛООСУ</a:t>
            </a:r>
            <a:endParaRPr lang="ru-RU" sz="18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19719" y="2472744"/>
            <a:ext cx="8242478" cy="3539429"/>
          </a:xfrm>
        </p:spPr>
        <p:txBody>
          <a:bodyPr>
            <a:noAutofit/>
          </a:bodyPr>
          <a:lstStyle/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Тесттин кээ бир суроолору программага ылайык келбейт деген кайрылуулар;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Тестирлөө үч предметтен 1 күндө өткөрүү балдардын жаш өзгөчөлүгүнө карата/индивидуалдыгына карата жана мугалимдер үчүн жоопторду текшерүү абдан оор болгондугун көрсөтүштү;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y-KG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Тесттеги 10 суроого 20 мүнөт убакыт бөлүү аздык кылаарын белгилешти;</a:t>
            </a: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 txBox="1">
            <a:spLocks/>
          </p:cNvSpPr>
          <p:nvPr/>
        </p:nvSpPr>
        <p:spPr>
          <a:xfrm>
            <a:off x="631065" y="2472744"/>
            <a:ext cx="4702936" cy="3886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2276" y="2472743"/>
            <a:ext cx="25886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Балыкчы шаардык билим берүү бөлүмүнүн кайтарым байланышынан</a:t>
            </a:r>
          </a:p>
        </p:txBody>
      </p:sp>
    </p:spTree>
    <p:extLst>
      <p:ext uri="{BB962C8B-B14F-4D97-AF65-F5344CB8AC3E}">
        <p14:creationId xmlns:p14="http://schemas.microsoft.com/office/powerpoint/2010/main" val="20623596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563</Words>
  <Application>Microsoft Office PowerPoint</Application>
  <PresentationFormat>Широкоэкранный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КЫРГЫЗ РЕСПУБЛИКАСЫНЫН  ЖАЛПЫ БИЛИМ БЕРҮҮ МЕКТЕПТЕРИНИН  4-КЛАССТЫН ОКУУЧУЛАРЫНЫН ОКУУДАГЫ ЖЕТИШКЕНДИКТЕРИНИН ЖЫЙЫНТЫКТОО БААЛООСУ</vt:lpstr>
      <vt:lpstr>КЫРГЫЗ РЕСПУБЛИКАСЫНЫН  ЖАЛПЫ БИЛИМ БЕРҮҮ МЕКТЕПТЕРИНИН  4-КЛАССТЫН ОКУУЧУЛАРЫНЫН ОКУУДАГЫ  ЖЕТИШКЕНДИКТЕРИНЕ ЖЫЙЫНТЫКТОО БААЛООСУ</vt:lpstr>
      <vt:lpstr>КЫРГЫЗ РЕСПУБЛИКАСЫНЫН  ЖАЛПЫ БИЛИМ БЕРҮҮ МЕКТЕПТЕРИНИН  4-КЛАССТЫН ОКУУЧУЛАРЫНЫН ОКУУДАГЫ  ЖЕТИШКЕНДИКТЕРИНЕ ЖЫЙЫНТЫКТОО БААЛООСУ</vt:lpstr>
      <vt:lpstr>КЫРГЫЗ РЕСПУБЛИКАСЫНЫН  ЖАЛПЫ БИЛИМ БЕРҮҮ МЕКТЕПТЕРИНИН  4-КЛАССТЫН ОКУУЧУЛАРЫНЫН ОКУУДАГЫ  ЖЕТИШКЕНДИКТЕРИНЕ ЖЫЙЫНТЫКТОО БААЛООСУ</vt:lpstr>
      <vt:lpstr>КЫРГЫЗ РЕСПУБЛИКАСЫНЫН  ЖАЛПЫ БИЛИМ БЕРҮҮ МЕКТЕПТЕРИНИН  4-КЛАССТЫН ОКУУЧУЛАРЫНЫН ОКУУДАГЫ  ЖЕТИШКЕНДИКТЕРИНЕ ЖЫЙЫНТЫКТОО БААЛООСУ</vt:lpstr>
      <vt:lpstr>КЫРГЫЗ РЕСПУБЛИКАСЫНЫН  ЖАЛПЫ БИЛИМ БЕРҮҮ МЕКТЕПТЕРИНИН  4-КЛАССТЫН ОКУУЧУЛАРЫНЫН ОКУУДАГЫ  ЖЕТИШКЕНДИКТЕРИНЕ ЖЫЙЫНТЫКТОО БААЛООСУ</vt:lpstr>
      <vt:lpstr>КЫРГЫЗ РЕСПУБЛИКАСЫНЫН  ЖАЛПЫ БИЛИМ БЕРҮҮ МЕКТЕПТЕРИНИН  4-КЛАССТЫН ОКУУЧУЛАРЫНЫН ОКУУДАГЫ  ЖЕТИШКЕНДИКТЕРИНЕ ЖЫЙЫНТЫКТОО БААЛООСУ</vt:lpstr>
      <vt:lpstr>КЫРГЫЗ РЕСПУБЛИКАСЫНЫН  ЖАЛПЫ БИЛИМ БЕРҮҮ МЕКТЕПТЕРИНИН  4-КЛАССТЫН ОКУУЧУЛАРЫНЫН ОКУУДАГЫ  ЖЕТИШКЕНДИКТЕРИНЕ ЖЫЙЫНТЫКТОО БААЛООСУ</vt:lpstr>
      <vt:lpstr>КЫРГЫЗ РЕСПУБЛИКАСЫНЫН  ЖАЛПЫ БИЛИМ БЕРҮҮ МЕКТЕПТЕРИНИН  4-КЛАССТЫН ОКУУЧУЛАРЫНЫН ОКУУДАГЫ  ЖЕТИШКЕНДИКТЕРИНЕ ЖЫЙЫНТЫКТОО БААЛООСУ</vt:lpstr>
      <vt:lpstr>Бул жыйынтыктоочу баалоо кандай максатта жүргүзүлөт?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Gulzhan</dc:creator>
  <cp:lastModifiedBy>Admin</cp:lastModifiedBy>
  <cp:revision>27</cp:revision>
  <dcterms:created xsi:type="dcterms:W3CDTF">2023-12-16T17:38:18Z</dcterms:created>
  <dcterms:modified xsi:type="dcterms:W3CDTF">2023-12-18T09:38:54Z</dcterms:modified>
</cp:coreProperties>
</file>